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19"/>
  </p:notesMasterIdLst>
  <p:sldIdLst>
    <p:sldId id="256" r:id="rId2"/>
    <p:sldId id="257" r:id="rId3"/>
    <p:sldId id="258" r:id="rId4"/>
    <p:sldId id="259" r:id="rId5"/>
    <p:sldId id="260" r:id="rId6"/>
    <p:sldId id="273" r:id="rId7"/>
    <p:sldId id="262" r:id="rId8"/>
    <p:sldId id="263" r:id="rId9"/>
    <p:sldId id="264" r:id="rId10"/>
    <p:sldId id="265" r:id="rId11"/>
    <p:sldId id="266" r:id="rId12"/>
    <p:sldId id="267" r:id="rId13"/>
    <p:sldId id="275" r:id="rId14"/>
    <p:sldId id="269" r:id="rId15"/>
    <p:sldId id="274" r:id="rId16"/>
    <p:sldId id="271" r:id="rId17"/>
    <p:sldId id="276"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007" autoAdjust="0"/>
  </p:normalViewPr>
  <p:slideViewPr>
    <p:cSldViewPr>
      <p:cViewPr>
        <p:scale>
          <a:sx n="100" d="100"/>
          <a:sy n="100" d="100"/>
        </p:scale>
        <p:origin x="-1308" y="-22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E0C513-A746-4615-9D3B-94F97FA2EB09}" type="datetimeFigureOut">
              <a:rPr lang="en-NZ" smtClean="0"/>
              <a:t>26/06/2012</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B05435-E91B-4947-808E-641CB102CD07}" type="slidenum">
              <a:rPr lang="en-NZ" smtClean="0"/>
              <a:t>‹#›</a:t>
            </a:fld>
            <a:endParaRPr lang="en-NZ"/>
          </a:p>
        </p:txBody>
      </p:sp>
    </p:spTree>
    <p:extLst>
      <p:ext uri="{BB962C8B-B14F-4D97-AF65-F5344CB8AC3E}">
        <p14:creationId xmlns:p14="http://schemas.microsoft.com/office/powerpoint/2010/main" val="38369285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42B05435-E91B-4947-808E-641CB102CD07}" type="slidenum">
              <a:rPr lang="en-NZ" smtClean="0"/>
              <a:t>16</a:t>
            </a:fld>
            <a:endParaRPr lang="en-NZ"/>
          </a:p>
        </p:txBody>
      </p:sp>
    </p:spTree>
    <p:extLst>
      <p:ext uri="{BB962C8B-B14F-4D97-AF65-F5344CB8AC3E}">
        <p14:creationId xmlns:p14="http://schemas.microsoft.com/office/powerpoint/2010/main" val="14143092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C58309E3-7786-4A21-8E97-0F415BA1B216}" type="datetimeFigureOut">
              <a:rPr lang="en-NZ" smtClean="0"/>
              <a:t>26/06/2012</a:t>
            </a:fld>
            <a:endParaRPr lang="en-NZ"/>
          </a:p>
        </p:txBody>
      </p:sp>
      <p:sp>
        <p:nvSpPr>
          <p:cNvPr id="2" name="Footer Placeholder 1"/>
          <p:cNvSpPr>
            <a:spLocks noGrp="1"/>
          </p:cNvSpPr>
          <p:nvPr>
            <p:ph type="ftr" sz="quarter" idx="11"/>
          </p:nvPr>
        </p:nvSpPr>
        <p:spPr/>
        <p:txBody>
          <a:bodyPr/>
          <a:lstStyle/>
          <a:p>
            <a:endParaRPr lang="en-NZ"/>
          </a:p>
        </p:txBody>
      </p:sp>
      <p:sp>
        <p:nvSpPr>
          <p:cNvPr id="15" name="Slide Number Placeholder 14"/>
          <p:cNvSpPr>
            <a:spLocks noGrp="1"/>
          </p:cNvSpPr>
          <p:nvPr>
            <p:ph type="sldNum" sz="quarter" idx="12"/>
          </p:nvPr>
        </p:nvSpPr>
        <p:spPr>
          <a:xfrm>
            <a:off x="8229600" y="6473952"/>
            <a:ext cx="758952" cy="246888"/>
          </a:xfrm>
        </p:spPr>
        <p:txBody>
          <a:bodyPr/>
          <a:lstStyle/>
          <a:p>
            <a:fld id="{9A162B91-95D8-4937-B7B0-E19301F511EB}" type="slidenum">
              <a:rPr lang="en-NZ" smtClean="0"/>
              <a:t>‹#›</a:t>
            </a:fld>
            <a:endParaRPr lang="en-NZ"/>
          </a:p>
        </p:txBody>
      </p:sp>
    </p:spTree>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1" name="bomb.wav"/>
          </p:stSnd>
        </p:sndAc>
      </p:transition>
    </mc:Choice>
    <mc:Fallback xmlns="">
      <p:transition spd="slow">
        <p:fade/>
        <p:sndAc>
          <p:stSnd>
            <p:snd r:embed="rId3" name="bomb.wav"/>
          </p:stSnd>
        </p:sndAc>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58309E3-7786-4A21-8E97-0F415BA1B216}" type="datetimeFigureOut">
              <a:rPr lang="en-NZ" smtClean="0"/>
              <a:t>26/06/2012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A162B91-95D8-4937-B7B0-E19301F511EB}" type="slidenum">
              <a:rPr lang="en-NZ" smtClean="0"/>
              <a:t>‹#›</a:t>
            </a:fld>
            <a:endParaRPr lang="en-NZ"/>
          </a:p>
        </p:txBody>
      </p:sp>
    </p:spTree>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1" name="bomb.wav"/>
          </p:stSnd>
        </p:sndAc>
      </p:transition>
    </mc:Choice>
    <mc:Fallback xmlns="">
      <p:transition spd="slow">
        <p:fade/>
        <p:sndAc>
          <p:stSnd>
            <p:snd r:embed="rId3" name="bomb.wav"/>
          </p:stSnd>
        </p:sndAc>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58309E3-7786-4A21-8E97-0F415BA1B216}" type="datetimeFigureOut">
              <a:rPr lang="en-NZ" smtClean="0"/>
              <a:t>26/06/2012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A162B91-95D8-4937-B7B0-E19301F511EB}" type="slidenum">
              <a:rPr lang="en-NZ" smtClean="0"/>
              <a:t>‹#›</a:t>
            </a:fld>
            <a:endParaRPr lang="en-NZ"/>
          </a:p>
        </p:txBody>
      </p:sp>
    </p:spTree>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1" name="bomb.wav"/>
          </p:stSnd>
        </p:sndAc>
      </p:transition>
    </mc:Choice>
    <mc:Fallback xmlns="">
      <p:transition spd="slow">
        <p:fade/>
        <p:sndAc>
          <p:stSnd>
            <p:snd r:embed="rId3" name="bomb.wav"/>
          </p:stSnd>
        </p:sndAc>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C58309E3-7786-4A21-8E97-0F415BA1B216}" type="datetimeFigureOut">
              <a:rPr lang="en-NZ" smtClean="0"/>
              <a:t>26/06/2012</a:t>
            </a:fld>
            <a:endParaRPr lang="en-NZ"/>
          </a:p>
        </p:txBody>
      </p:sp>
      <p:sp>
        <p:nvSpPr>
          <p:cNvPr id="19" name="Footer Placeholder 18"/>
          <p:cNvSpPr>
            <a:spLocks noGrp="1"/>
          </p:cNvSpPr>
          <p:nvPr>
            <p:ph type="ftr" sz="quarter" idx="11"/>
          </p:nvPr>
        </p:nvSpPr>
        <p:spPr>
          <a:xfrm>
            <a:off x="3581400" y="76200"/>
            <a:ext cx="2895600" cy="288925"/>
          </a:xfrm>
        </p:spPr>
        <p:txBody>
          <a:bodyPr/>
          <a:lstStyle/>
          <a:p>
            <a:endParaRPr lang="en-NZ"/>
          </a:p>
        </p:txBody>
      </p:sp>
      <p:sp>
        <p:nvSpPr>
          <p:cNvPr id="16" name="Slide Number Placeholder 15"/>
          <p:cNvSpPr>
            <a:spLocks noGrp="1"/>
          </p:cNvSpPr>
          <p:nvPr>
            <p:ph type="sldNum" sz="quarter" idx="12"/>
          </p:nvPr>
        </p:nvSpPr>
        <p:spPr>
          <a:xfrm>
            <a:off x="8229600" y="6473952"/>
            <a:ext cx="758952" cy="246888"/>
          </a:xfrm>
        </p:spPr>
        <p:txBody>
          <a:bodyPr/>
          <a:lstStyle/>
          <a:p>
            <a:fld id="{9A162B91-95D8-4937-B7B0-E19301F511EB}" type="slidenum">
              <a:rPr lang="en-NZ" smtClean="0"/>
              <a:t>‹#›</a:t>
            </a:fld>
            <a:endParaRPr lang="en-NZ"/>
          </a:p>
        </p:txBody>
      </p:sp>
    </p:spTree>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1" name="bomb.wav"/>
          </p:stSnd>
        </p:sndAc>
      </p:transition>
    </mc:Choice>
    <mc:Fallback xmlns="">
      <p:transition spd="slow">
        <p:fade/>
        <p:sndAc>
          <p:stSnd>
            <p:snd r:embed="rId3" name="bomb.wav"/>
          </p:stSnd>
        </p:sndAc>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C58309E3-7786-4A21-8E97-0F415BA1B216}" type="datetimeFigureOut">
              <a:rPr lang="en-NZ" smtClean="0"/>
              <a:t>26/06/2012</a:t>
            </a:fld>
            <a:endParaRPr lang="en-NZ"/>
          </a:p>
        </p:txBody>
      </p:sp>
      <p:sp>
        <p:nvSpPr>
          <p:cNvPr id="11" name="Footer Placeholder 10"/>
          <p:cNvSpPr>
            <a:spLocks noGrp="1"/>
          </p:cNvSpPr>
          <p:nvPr>
            <p:ph type="ftr" sz="quarter" idx="11"/>
          </p:nvPr>
        </p:nvSpPr>
        <p:spPr/>
        <p:txBody>
          <a:bodyPr/>
          <a:lstStyle/>
          <a:p>
            <a:endParaRPr lang="en-NZ"/>
          </a:p>
        </p:txBody>
      </p:sp>
      <p:sp>
        <p:nvSpPr>
          <p:cNvPr id="16" name="Slide Number Placeholder 15"/>
          <p:cNvSpPr>
            <a:spLocks noGrp="1"/>
          </p:cNvSpPr>
          <p:nvPr>
            <p:ph type="sldNum" sz="quarter" idx="12"/>
          </p:nvPr>
        </p:nvSpPr>
        <p:spPr/>
        <p:txBody>
          <a:bodyPr/>
          <a:lstStyle/>
          <a:p>
            <a:fld id="{9A162B91-95D8-4937-B7B0-E19301F511EB}" type="slidenum">
              <a:rPr lang="en-NZ" smtClean="0"/>
              <a:t>‹#›</a:t>
            </a:fld>
            <a:endParaRPr lang="en-NZ"/>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600">
        <p14:prism isInverted="1"/>
        <p:sndAc>
          <p:stSnd>
            <p:snd r:embed="rId1" name="bomb.wav"/>
          </p:stSnd>
        </p:sndAc>
      </p:transition>
    </mc:Choice>
    <mc:Fallback xmlns="">
      <p:transition spd="slow">
        <p:fade/>
        <p:sndAc>
          <p:stSnd>
            <p:snd r:embed="rId3" name="bomb.wav"/>
          </p:stSnd>
        </p:sndAc>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C58309E3-7786-4A21-8E97-0F415BA1B216}" type="datetimeFigureOut">
              <a:rPr lang="en-NZ" smtClean="0"/>
              <a:t>26/06/2012</a:t>
            </a:fld>
            <a:endParaRPr lang="en-NZ"/>
          </a:p>
        </p:txBody>
      </p:sp>
      <p:sp>
        <p:nvSpPr>
          <p:cNvPr id="10" name="Footer Placeholder 9"/>
          <p:cNvSpPr>
            <a:spLocks noGrp="1"/>
          </p:cNvSpPr>
          <p:nvPr>
            <p:ph type="ftr" sz="quarter" idx="11"/>
          </p:nvPr>
        </p:nvSpPr>
        <p:spPr/>
        <p:txBody>
          <a:bodyPr/>
          <a:lstStyle/>
          <a:p>
            <a:endParaRPr lang="en-NZ"/>
          </a:p>
        </p:txBody>
      </p:sp>
      <p:sp>
        <p:nvSpPr>
          <p:cNvPr id="31" name="Slide Number Placeholder 30"/>
          <p:cNvSpPr>
            <a:spLocks noGrp="1"/>
          </p:cNvSpPr>
          <p:nvPr>
            <p:ph type="sldNum" sz="quarter" idx="12"/>
          </p:nvPr>
        </p:nvSpPr>
        <p:spPr/>
        <p:txBody>
          <a:bodyPr/>
          <a:lstStyle/>
          <a:p>
            <a:fld id="{9A162B91-95D8-4937-B7B0-E19301F511EB}" type="slidenum">
              <a:rPr lang="en-NZ" smtClean="0"/>
              <a:t>‹#›</a:t>
            </a:fld>
            <a:endParaRPr lang="en-NZ"/>
          </a:p>
        </p:txBody>
      </p:sp>
    </p:spTree>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1" name="bomb.wav"/>
          </p:stSnd>
        </p:sndAc>
      </p:transition>
    </mc:Choice>
    <mc:Fallback xmlns="">
      <p:transition spd="slow">
        <p:fade/>
        <p:sndAc>
          <p:stSnd>
            <p:snd r:embed="rId3" name="bomb.wav"/>
          </p:stSnd>
        </p:sndAc>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C58309E3-7786-4A21-8E97-0F415BA1B216}" type="datetimeFigureOut">
              <a:rPr lang="en-NZ" smtClean="0"/>
              <a:t>26/06/2012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a:xfrm>
            <a:off x="8229600" y="6477000"/>
            <a:ext cx="762000" cy="246888"/>
          </a:xfrm>
        </p:spPr>
        <p:txBody>
          <a:bodyPr/>
          <a:lstStyle/>
          <a:p>
            <a:fld id="{9A162B91-95D8-4937-B7B0-E19301F511EB}" type="slidenum">
              <a:rPr lang="en-NZ" smtClean="0"/>
              <a:t>‹#›</a:t>
            </a:fld>
            <a:endParaRPr lang="en-NZ"/>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1" name="bomb.wav"/>
          </p:stSnd>
        </p:sndAc>
      </p:transition>
    </mc:Choice>
    <mc:Fallback xmlns="">
      <p:transition spd="slow">
        <p:fade/>
        <p:sndAc>
          <p:stSnd>
            <p:snd r:embed="rId3" name="bomb.wav"/>
          </p:stSnd>
        </p:sndAc>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C58309E3-7786-4A21-8E97-0F415BA1B216}" type="datetimeFigureOut">
              <a:rPr lang="en-NZ" smtClean="0"/>
              <a:t>26/06/2012</a:t>
            </a:fld>
            <a:endParaRPr lang="en-NZ"/>
          </a:p>
        </p:txBody>
      </p:sp>
      <p:sp>
        <p:nvSpPr>
          <p:cNvPr id="21" name="Footer Placeholder 20"/>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A162B91-95D8-4937-B7B0-E19301F511EB}" type="slidenum">
              <a:rPr lang="en-NZ" smtClean="0"/>
              <a:t>‹#›</a:t>
            </a:fld>
            <a:endParaRPr lang="en-NZ"/>
          </a:p>
        </p:txBody>
      </p:sp>
    </p:spTree>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1" name="bomb.wav"/>
          </p:stSnd>
        </p:sndAc>
      </p:transition>
    </mc:Choice>
    <mc:Fallback xmlns="">
      <p:transition spd="slow">
        <p:fade/>
        <p:sndAc>
          <p:stSnd>
            <p:snd r:embed="rId3" name="bomb.wav"/>
          </p:stSnd>
        </p:sndAc>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58309E3-7786-4A21-8E97-0F415BA1B216}" type="datetimeFigureOut">
              <a:rPr lang="en-NZ" smtClean="0"/>
              <a:t>26/06/2012</a:t>
            </a:fld>
            <a:endParaRPr lang="en-NZ"/>
          </a:p>
        </p:txBody>
      </p:sp>
      <p:sp>
        <p:nvSpPr>
          <p:cNvPr id="24" name="Footer Placeholder 23"/>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A162B91-95D8-4937-B7B0-E19301F511EB}" type="slidenum">
              <a:rPr lang="en-NZ" smtClean="0"/>
              <a:t>‹#›</a:t>
            </a:fld>
            <a:endParaRPr lang="en-NZ"/>
          </a:p>
        </p:txBody>
      </p:sp>
    </p:spTree>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1" name="bomb.wav"/>
          </p:stSnd>
        </p:sndAc>
      </p:transition>
    </mc:Choice>
    <mc:Fallback xmlns="">
      <p:transition spd="slow">
        <p:fade/>
        <p:sndAc>
          <p:stSnd>
            <p:snd r:embed="rId3" name="bomb.wav"/>
          </p:stSnd>
        </p:sndAc>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C58309E3-7786-4A21-8E97-0F415BA1B216}" type="datetimeFigureOut">
              <a:rPr lang="en-NZ" smtClean="0"/>
              <a:t>26/06/2012</a:t>
            </a:fld>
            <a:endParaRPr lang="en-NZ"/>
          </a:p>
        </p:txBody>
      </p:sp>
      <p:sp>
        <p:nvSpPr>
          <p:cNvPr id="29" name="Footer Placeholder 28"/>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A162B91-95D8-4937-B7B0-E19301F511EB}" type="slidenum">
              <a:rPr lang="en-NZ" smtClean="0"/>
              <a:t>‹#›</a:t>
            </a:fld>
            <a:endParaRPr lang="en-NZ"/>
          </a:p>
        </p:txBody>
      </p:sp>
    </p:spTree>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1" name="bomb.wav"/>
          </p:stSnd>
        </p:sndAc>
      </p:transition>
    </mc:Choice>
    <mc:Fallback xmlns="">
      <p:transition spd="slow">
        <p:fade/>
        <p:sndAc>
          <p:stSnd>
            <p:snd r:embed="rId3" name="bomb.wav"/>
          </p:stSnd>
        </p:sndAc>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C58309E3-7786-4A21-8E97-0F415BA1B216}" type="datetimeFigureOut">
              <a:rPr lang="en-NZ" smtClean="0"/>
              <a:t>26/06/2012</a:t>
            </a:fld>
            <a:endParaRPr lang="en-NZ"/>
          </a:p>
        </p:txBody>
      </p:sp>
      <p:sp>
        <p:nvSpPr>
          <p:cNvPr id="5" name="Footer Placeholder 4"/>
          <p:cNvSpPr>
            <a:spLocks noGrp="1"/>
          </p:cNvSpPr>
          <p:nvPr>
            <p:ph type="ftr" sz="quarter" idx="11"/>
          </p:nvPr>
        </p:nvSpPr>
        <p:spPr/>
        <p:txBody>
          <a:bodyPr/>
          <a:lstStyle/>
          <a:p>
            <a:endParaRPr lang="en-NZ"/>
          </a:p>
        </p:txBody>
      </p:sp>
      <p:sp>
        <p:nvSpPr>
          <p:cNvPr id="31" name="Slide Number Placeholder 30"/>
          <p:cNvSpPr>
            <a:spLocks noGrp="1"/>
          </p:cNvSpPr>
          <p:nvPr>
            <p:ph type="sldNum" sz="quarter" idx="12"/>
          </p:nvPr>
        </p:nvSpPr>
        <p:spPr/>
        <p:txBody>
          <a:bodyPr/>
          <a:lstStyle/>
          <a:p>
            <a:fld id="{9A162B91-95D8-4937-B7B0-E19301F511EB}" type="slidenum">
              <a:rPr lang="en-NZ" smtClean="0"/>
              <a:t>‹#›</a:t>
            </a:fld>
            <a:endParaRPr lang="en-NZ"/>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1" name="bomb.wav"/>
          </p:stSnd>
        </p:sndAc>
      </p:transition>
    </mc:Choice>
    <mc:Fallback xmlns="">
      <p:transition spd="slow">
        <p:fade/>
        <p:sndAc>
          <p:stSnd>
            <p:snd r:embed="rId3" name="bomb.wav"/>
          </p:stSnd>
        </p:sndAc>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C58309E3-7786-4A21-8E97-0F415BA1B216}" type="datetimeFigureOut">
              <a:rPr lang="en-NZ" smtClean="0"/>
              <a:t>26/06/2012</a:t>
            </a:fld>
            <a:endParaRPr lang="en-NZ"/>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NZ"/>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9A162B91-95D8-4937-B7B0-E19301F511EB}" type="slidenum">
              <a:rPr lang="en-NZ" smtClean="0"/>
              <a:t>‹#›</a:t>
            </a:fld>
            <a:endParaRPr lang="en-NZ"/>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mc:AlternateContent xmlns:mc="http://schemas.openxmlformats.org/markup-compatibility/2006" xmlns:p14="http://schemas.microsoft.com/office/powerpoint/2010/main">
    <mc:Choice Requires="p14">
      <p:transition spd="slow" p14:dur="1600">
        <p14:prism isInverted="1"/>
        <p:sndAc>
          <p:stSnd>
            <p:snd r:embed="rId13" name="bomb.wav"/>
          </p:stSnd>
        </p:sndAc>
      </p:transition>
    </mc:Choice>
    <mc:Fallback xmlns="">
      <p:transition spd="slow">
        <p:fade/>
        <p:sndAc>
          <p:stSnd>
            <p:snd r:embed="rId14" name="bomb.wav"/>
          </p:stSnd>
        </p:sndAc>
      </p:transition>
    </mc:Fallback>
  </mc:AlternateContent>
  <p:timing>
    <p:tnLst>
      <p:par>
        <p:cT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tx2.engine.flamingtext.com/netfu/tmp20033/coollogo_com-11513487.png" TargetMode="External"/><Relationship Id="rId7" Type="http://schemas.openxmlformats.org/officeDocument/2006/relationships/hyperlink" Target="http://tx2.engine.flamingtext.com/netfu/tmp20033/coollogo_com-11513613.png" TargetMode="Externa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hyperlink" Target="http://tx2.engine.flamingtext.com/netfu/tmp20033/coollogo_com-11513514.png" TargetMode="External"/><Relationship Id="rId4" Type="http://schemas.openxmlformats.org/officeDocument/2006/relationships/image" Target="../media/image3.png"/><Relationship Id="rId9" Type="http://schemas.openxmlformats.org/officeDocument/2006/relationships/audio" Target="../media/audio1.wav"/></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4.xml"/><Relationship Id="rId4" Type="http://schemas.openxmlformats.org/officeDocument/2006/relationships/audio" Target="../media/audio1.wav"/></Relationships>
</file>

<file path=ppt/slides/_rels/slide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1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audio" Target="../media/audio1.wav"/></Relationships>
</file>

<file path=ppt/slides/_rels/slide1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8.xml"/><Relationship Id="rId4" Type="http://schemas.openxmlformats.org/officeDocument/2006/relationships/audio" Target="../media/audio1.wav"/></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5.xml"/><Relationship Id="rId4" Type="http://schemas.openxmlformats.org/officeDocument/2006/relationships/audio" Target="../media/audio1.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by FlamingText.com">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22768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by FlamingText.com">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 y="2276872"/>
            <a:ext cx="9144001" cy="158417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by FlamingText.com">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 y="3861048"/>
            <a:ext cx="9144001" cy="2996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6733205"/>
      </p:ext>
    </p:extLst>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2" name="bomb.wav"/>
          </p:stSnd>
        </p:sndAc>
      </p:transition>
    </mc:Choice>
    <mc:Fallback xmlns="">
      <p:transition spd="slow">
        <p:fade/>
        <p:sndAc>
          <p:stSnd>
            <p:snd r:embed="rId9" name="bomb.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3.33333E-6 -2.22222E-6 C -0.00625 -0.00416 -0.01041 -0.00439 -0.0177 -0.00555 C -0.03906 -0.00439 -0.06041 -0.00254 -0.0802 0.00973 C -0.08941 0.01528 -0.09843 0.02662 -0.10625 0.03473 C -0.11284 0.04144 -0.12118 0.04838 -0.12812 0.05417 C -0.13316 0.05834 -0.13524 0.06297 -0.13958 0.06806 C -0.14392 0.07338 -0.1467 0.07385 -0.15208 0.07917 C -0.15607 0.08311 -0.16007 0.08704 -0.16354 0.09167 C -0.16493 0.09352 -0.16614 0.09561 -0.1677 0.09723 C -0.17916 0.10996 -0.19218 0.12107 -0.20312 0.13473 C -0.2059 0.13797 -0.20798 0.14213 -0.21041 0.14584 C -0.2125 0.14862 -0.21458 0.15139 -0.21666 0.15417 C -0.2217 0.16042 -0.22569 0.16366 -0.2302 0.17084 C -0.24392 0.19283 -0.246 0.22408 -0.25625 0.24838 C -0.25955 0.26436 -0.26319 0.2801 -0.26666 0.29584 C -0.26805 0.32014 -0.26649 0.34167 -0.26145 0.36528 C -0.2552 0.39537 -0.24514 0.42616 -0.23125 0.45139 C -0.22465 0.46343 -0.22048 0.47848 -0.21145 0.4875 C -0.18055 0.51852 -0.19479 0.50417 -0.16875 0.53056 C -0.16267 0.53681 -0.15486 0.53866 -0.14791 0.54306 C -0.09965 0.57385 -0.05486 0.59399 -0.00104 0.60556 C 0.04063 0.61459 0.02466 0.6125 0.07084 0.61528 C 0.09861 0.6169 0.12639 0.61806 0.15417 0.61945 C 0.1842 0.61852 0.21459 0.61783 0.2448 0.61667 C 0.31719 0.61366 0.39011 0.60834 0.4573 0.56945 C 0.50799 0.54005 0.54861 0.5088 0.5625 0.43473 C 0.56476 0.40232 0.56355 0.36945 0.55834 0.3375 C 0.55052 0.28982 0.53143 0.25301 0.50625 0.21945 C 0.49983 0.21088 0.49618 0.19815 0.48855 0.19167 C 0.46858 0.17454 0.479 0.18287 0.4573 0.16667 C 0.4316 0.14746 0.38993 0.13936 0.36146 0.12917 C 0.31302 0.11181 0.34132 0.11852 0.3125 0.1125 C 0.28664 0.10093 0.26042 0.09121 0.23334 0.08612 C 0.21962 0.08357 0.20539 0.08403 0.19167 0.08195 C 0.17327 0.07894 0.15486 0.07223 0.13646 0.06806 C 0.13212 0.06551 0.12726 0.06505 0.12292 0.0625 C 0.12049 0.06112 0.1191 0.05718 0.11667 0.05556 C 0.10348 0.04676 0.08855 0.04098 0.07396 0.03889 C 0.06493 0.03588 0.05625 0.03334 0.04688 0.03195 C 0.03264 0.02732 0.01893 0.01991 0.00521 0.01389 C 0.00226 0.00811 0.00157 0.00556 -0.00208 0.00139 C -0.00312 0.00024 -0.00625 -0.00069 -0.0052 -0.00138 C -0.00364 -0.00254 -0.00173 -0.00046 -3.33333E-6 -2.22222E-6 Z " pathEditMode="relative" ptsTypes="fffffffffffffffffffffffffffffffffffffffffff">
                                      <p:cBhvr>
                                        <p:cTn id="6" dur="2000" fill="hold"/>
                                        <p:tgtEl>
                                          <p:spTgt spid="1026"/>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1.73472E-18 3.7037E-7 C -0.00538 -0.00231 -0.00868 -0.0074 -0.01458 -0.00972 C -0.01649 -0.01041 -0.03038 -0.01227 -0.03125 -0.0125 C -0.05278 -0.01157 -0.08003 -0.01342 -0.10104 -0.00139 C -0.11198 0.00486 -0.13559 0.01968 -0.14479 0.02917 C -0.15573 0.04051 -0.15052 0.03704 -0.15937 0.04167 C -0.17014 0.05602 -0.18229 0.06875 -0.19167 0.08473 C -0.20035 0.09977 -0.20781 0.11621 -0.21562 0.13195 C -0.2184 0.14653 -0.21424 0.12986 -0.21979 0.14028 C -0.22083 0.14236 -0.22101 0.14514 -0.22187 0.14723 C -0.22274 0.14931 -0.22396 0.15093 -0.225 0.15278 C -0.22674 0.16482 -0.22969 0.1757 -0.23229 0.1875 C -0.23368 0.19398 -0.23646 0.20695 -0.23646 0.20695 C -0.23802 0.22385 -0.24167 0.24028 -0.24479 0.25695 C -0.24427 0.27732 -0.24444 0.32824 -0.23125 0.34584 C -0.21997 0.38357 -0.18437 0.39954 -0.15833 0.41389 C -0.14045 0.42385 -0.12135 0.43079 -0.10312 0.43889 C -0.09167 0.44398 -0.08125 0.45301 -0.06979 0.45834 C -0.05972 0.4632 -0.06476 0.45926 -0.05312 0.46389 C -0.04931 0.46551 -0.04566 0.46852 -0.04167 0.46945 C -0.0092 0.47709 0.02813 0.47547 0.06042 0.47639 C 0.10243 0.47523 0.14462 0.47848 0.18646 0.47223 C 0.25608 0.46181 0.325 0.43287 0.38958 0.39723 C 0.39635 0.39352 0.40174 0.38635 0.40833 0.38195 C 0.41597 0.36968 0.41788 0.35834 0.41979 0.34306 C 0.41944 0.33519 0.41962 0.32732 0.41875 0.31945 C 0.41858 0.31736 0.41719 0.31574 0.41667 0.31389 C 0.41233 0.29815 0.40868 0.28125 0.40521 0.26528 C 0.40243 0.25232 0.40104 0.24028 0.39688 0.22778 C 0.39497 0.21181 0.39288 0.19283 0.38854 0.17778 C 0.38663 0.1713 0.38333 0.16598 0.38125 0.15973 C 0.37604 0.14422 0.37344 0.12986 0.36667 0.11528 C 0.3566 0.07061 0.33542 0.05811 0.30625 0.0375 C 0.28264 0.02084 0.2599 0.00556 0.23542 -0.00833 C 0.23108 -0.01412 0.20764 -0.02639 0.20208 -0.02916 C 0.16736 -0.04606 0.12535 -0.05972 0.08854 -0.06666 C 0.08125 -0.0662 0.07396 -0.06643 0.06667 -0.06527 C 0.06198 -0.06458 0.06181 -0.06203 0.05833 -0.05972 C 0.05226 -0.05555 0.04427 -0.05277 0.0375 -0.05139 C 0.01753 -0.04699 -0.00278 -0.04352 -0.02292 -0.04027 C -0.02951 -0.03796 -0.03594 -0.03564 -0.04167 -0.03055 C -0.04427 -0.02523 -0.0467 -0.02546 -0.05104 -0.02361 C -0.05312 -0.01944 -0.05417 -0.01527 -0.05625 -0.01111 C -0.05747 -0.00324 -0.05729 -0.00648 -0.05729 -0.00139 " pathEditMode="relative" ptsTypes="fffffffffffffffffffffffffffffffffffffffffffA">
                                      <p:cBhvr>
                                        <p:cTn id="10" dur="2000" fill="hold"/>
                                        <p:tgtEl>
                                          <p:spTgt spid="1028"/>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nodeType="clickEffect">
                                  <p:stCondLst>
                                    <p:cond delay="0"/>
                                  </p:stCondLst>
                                  <p:childTnLst>
                                    <p:animMotion origin="layout" path="M 3.46945E-18 3.7037E-6 C -0.01354 -0.00834 -0.01858 -0.01042 -0.03229 -0.0125 C -0.05399 -0.01968 -0.07656 -0.0213 -0.09896 -0.02361 C -0.11875 -0.02315 -0.13854 -0.02338 -0.15833 -0.02222 C -0.17569 -0.0213 -0.19444 -0.01204 -0.21042 -0.00417 C -0.21788 -0.00047 -0.21719 0.00254 -0.22396 0.00694 C -0.23403 0.01366 -0.24392 0.02106 -0.25208 0.03194 C -0.25608 0.03727 -0.26181 0.04352 -0.26458 0.05 C -0.2724 0.06828 -0.26632 0.05926 -0.27292 0.06805 C -0.27552 0.07639 -0.27708 0.08495 -0.28021 0.09305 C -0.28194 0.10509 -0.28368 0.11713 -0.28542 0.12916 C -0.28472 0.14861 -0.28785 0.16944 -0.28229 0.1875 C -0.27187 0.22083 -0.26181 0.23657 -0.23646 0.25 C -0.22344 0.25694 -0.23958 0.25231 -0.225 0.25555 C -0.20052 0.26852 -0.17396 0.27754 -0.14792 0.28194 C -0.12604 0.29166 -0.09896 0.28819 -0.07708 0.28889 C -0.04965 0.29097 -0.02222 0.29305 0.00521 0.29444 C 0.0625 0.29259 0.10278 0.29699 0.15313 0.27083 C 0.16337 0.26551 0.17986 0.25903 0.18854 0.25 C 0.20382 0.23403 0.2217 0.21967 0.23229 0.19722 C 0.23628 0.18889 0.23958 0.17986 0.24271 0.17083 C 0.24462 0.16528 0.24792 0.15416 0.24792 0.15416 C 0.24757 0.14676 0.24826 0.13912 0.24688 0.13194 C 0.24236 0.10741 0.22569 0.09491 0.21042 0.08472 C 0.20382 0.08032 0.19983 0.07569 0.19271 0.07222 C 0.18472 0.0581 0.15764 0.04097 0.14479 0.03333 C 0.12726 0.02291 0.10885 0.01551 0.09167 0.00416 C 0.08819 0.00185 0.08368 0.00231 0.08021 3.7037E-6 C 0.0691 -0.00741 0.0566 -0.0132 0.04479 -0.01806 C 0.03924 -0.02037 0.03351 -0.0213 0.02813 -0.02361 C 0.02031 -0.02014 0.01823 -0.00972 0.0125 -0.00278 C 0.01059 -0.00047 0.00833 0.00092 0.00625 0.00278 C 0.00521 0.0037 0.00313 0.00555 0.00313 0.00555 C -0.00104 0.0037 3.46945E-18 0.00555 3.46945E-18 3.7037E-6 Z " pathEditMode="relative" ptsTypes="ffffffffffffffffffffffffffffffffff">
                                      <p:cBhvr>
                                        <p:cTn id="14" dur="2000" fill="hold"/>
                                        <p:tgtEl>
                                          <p:spTgt spid="103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Pastel Art: “How TO”</a:t>
            </a:r>
            <a:endParaRPr lang="en-NZ" dirty="0"/>
          </a:p>
        </p:txBody>
      </p:sp>
      <p:pic>
        <p:nvPicPr>
          <p:cNvPr id="5" name="Content Placeholder 4"/>
          <p:cNvPicPr>
            <a:picLocks noGrp="1" noChangeAspect="1"/>
          </p:cNvPicPr>
          <p:nvPr>
            <p:ph sz="half" idx="1"/>
          </p:nvPr>
        </p:nvPicPr>
        <p:blipFill rotWithShape="1">
          <a:blip r:embed="rId3" cstate="print">
            <a:extLst>
              <a:ext uri="{28A0092B-C50C-407E-A947-70E740481C1C}">
                <a14:useLocalDpi xmlns:a14="http://schemas.microsoft.com/office/drawing/2010/main" val="0"/>
              </a:ext>
            </a:extLst>
          </a:blip>
          <a:srcRect l="23313" t="28470" r="24278" b="17542"/>
          <a:stretch/>
        </p:blipFill>
        <p:spPr>
          <a:xfrm>
            <a:off x="755576" y="2132856"/>
            <a:ext cx="2808312" cy="3857201"/>
          </a:xfrm>
        </p:spPr>
      </p:pic>
      <p:sp>
        <p:nvSpPr>
          <p:cNvPr id="3" name="Content Placeholder 2"/>
          <p:cNvSpPr>
            <a:spLocks noGrp="1"/>
          </p:cNvSpPr>
          <p:nvPr>
            <p:ph sz="half" idx="2"/>
          </p:nvPr>
        </p:nvSpPr>
        <p:spPr/>
        <p:txBody>
          <a:bodyPr>
            <a:normAutofit/>
          </a:bodyPr>
          <a:lstStyle/>
          <a:p>
            <a:pPr marL="0" indent="0">
              <a:buNone/>
            </a:pPr>
            <a:r>
              <a:rPr lang="en-US" dirty="0" smtClean="0"/>
              <a:t>1. Find </a:t>
            </a:r>
            <a:r>
              <a:rPr lang="en-US" dirty="0" smtClean="0"/>
              <a:t>a picture to copy.</a:t>
            </a:r>
          </a:p>
          <a:p>
            <a:pPr marL="0" indent="0">
              <a:buNone/>
            </a:pPr>
            <a:r>
              <a:rPr lang="en-US" dirty="0" smtClean="0"/>
              <a:t>2. NO RUBBERS!</a:t>
            </a:r>
          </a:p>
          <a:p>
            <a:pPr marL="0" indent="0">
              <a:buNone/>
            </a:pPr>
            <a:r>
              <a:rPr lang="en-US" dirty="0" smtClean="0"/>
              <a:t>3. Sketch outlines.</a:t>
            </a:r>
          </a:p>
          <a:p>
            <a:pPr marL="0" indent="0">
              <a:buNone/>
            </a:pPr>
            <a:r>
              <a:rPr lang="en-US" dirty="0" smtClean="0"/>
              <a:t>4. </a:t>
            </a:r>
            <a:r>
              <a:rPr lang="en-US" dirty="0" err="1" smtClean="0"/>
              <a:t>Colour</a:t>
            </a:r>
            <a:r>
              <a:rPr lang="en-US" dirty="0" smtClean="0"/>
              <a:t> in with pastels! (NO BLACK)</a:t>
            </a:r>
          </a:p>
          <a:p>
            <a:pPr marL="0" indent="0">
              <a:buNone/>
            </a:pPr>
            <a:r>
              <a:rPr lang="en-US" dirty="0" smtClean="0"/>
              <a:t>5. Smudge with finger to blend </a:t>
            </a:r>
            <a:r>
              <a:rPr lang="en-US" dirty="0" err="1" smtClean="0"/>
              <a:t>colours</a:t>
            </a:r>
            <a:r>
              <a:rPr lang="en-US" dirty="0" smtClean="0"/>
              <a:t> if needed.</a:t>
            </a:r>
          </a:p>
          <a:p>
            <a:pPr marL="0" indent="0">
              <a:buNone/>
            </a:pPr>
            <a:r>
              <a:rPr lang="en-US" dirty="0" smtClean="0"/>
              <a:t>6. Use Black for outlines.</a:t>
            </a:r>
          </a:p>
          <a:p>
            <a:pPr marL="0" indent="0">
              <a:buNone/>
            </a:pPr>
            <a:r>
              <a:rPr lang="en-US" dirty="0" smtClean="0"/>
              <a:t>7. COMPLETED!!!</a:t>
            </a:r>
          </a:p>
          <a:p>
            <a:pPr marL="514350" indent="-514350">
              <a:buAutoNum type="arabicPeriod"/>
            </a:pPr>
            <a:endParaRPr lang="en-NZ" dirty="0"/>
          </a:p>
        </p:txBody>
      </p:sp>
    </p:spTree>
    <p:extLst>
      <p:ext uri="{BB962C8B-B14F-4D97-AF65-F5344CB8AC3E}">
        <p14:creationId xmlns:p14="http://schemas.microsoft.com/office/powerpoint/2010/main" val="1731280460"/>
      </p:ext>
    </p:extLst>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2" name="bomb.wav"/>
          </p:stSnd>
        </p:sndAc>
      </p:transition>
    </mc:Choice>
    <mc:Fallback xmlns="">
      <p:transition spd="slow">
        <p:fade/>
        <p:sndAc>
          <p:stSnd>
            <p:snd r:embed="rId4" name="bomb.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5.55556E-7 -5.18519E-6 C 0.0085 -0.01135 0.02222 -0.01112 0.03333 -0.01389 C 0.07187 -0.02362 0.04444 -0.01922 0.08229 -0.02362 C 0.09791 -0.02269 0.11371 -0.02362 0.12916 -0.02084 C 0.13472 -0.01991 0.13958 -0.01505 0.14479 -0.01251 C 0.20607 0.01666 0.13767 -0.01968 0.20521 0.02083 C 0.25364 0.04999 0.31059 0.07453 0.35416 0.11805 C 0.37135 0.10671 0.32135 0.06226 0.31979 0.06111 C 0.25902 0.00995 0.18854 -0.05464 0.11562 -0.07084 C 0.10625 -0.06991 0.0967 -0.07038 0.0875 -0.06806 C 0.08194 -0.06667 0.07708 -0.06227 0.07187 -0.05973 C 0.05156 -0.04977 0.02847 -0.04098 0.01562 -0.01528 C 0.00868 -0.00116 0.00347 0.01203 -0.00104 0.02777 C -0.00191 0.03055 -0.00261 0.03333 -0.00313 0.03611 C -0.004 0.04074 -0.00747 0.05347 -0.00521 0.04999 C 0.00711 0.03124 0.01805 0.01018 0.02916 -0.00973 C 0.04566 -0.03936 0.06163 -0.08403 0.09271 -0.09306 C 0.09982 -0.09514 0.10729 -0.09399 0.11458 -0.09445 C 0.16597 -0.08681 0.21267 -0.03959 0.25208 0.00138 C 0.26319 0.01296 0.27482 0.02384 0.28541 0.03611 C 0.2967 0.0493 0.31771 0.07777 0.31771 0.07777 C 0.31979 0.08495 0.31996 0.0905 0.32396 0.09583 C 0.31875 0.05254 0.3033 0.03124 0.27812 0.00138 C 0.2151 -0.07315 0.14253 -0.14121 0.05729 -0.15394 C 0.04427 -0.14792 0.03802 -0.14653 0.02708 -0.13334 C 0.00295 -0.10371 0.00208 -0.0301 -0.00417 0.01111 C -0.00486 0.03101 -0.01059 0.08749 0.01041 0.09444 C 0.03819 0.07592 0.04461 0.04513 0.05521 0.00833 C 0.05989 -0.00788 0.06701 -0.03959 0.08125 -0.04584 C 0.08819 -0.04885 0.09583 -0.04862 0.10312 -0.05001 C 0.18246 -0.02917 0.25729 0.00231 0.33229 0.04305 C 0.38871 0.07361 0.44774 0.10347 0.48125 0.17499 C 0.48437 0.19999 0.47465 0.19166 0.46146 0.17916 C 0.44409 0.16273 0.4276 0.14467 0.41041 0.12777 C 0.39635 0.11411 0.38194 0.10092 0.36771 0.08749 C 0.28646 0.01087 0.21666 -0.0757 0.11562 -0.10417 C 0.11007 -0.10371 0.10434 -0.10464 0.09896 -0.10278 C 0.07604 -0.09538 0.0618 -0.06621 0.04896 -0.04306 C 0.04496 -0.03589 0.03975 -0.0301 0.03646 -0.02223 C 0.02882 -0.00371 0.02309 0.01851 0.01771 0.03888 C 0.01562 0.05763 0.01458 0.07268 0.01562 0.09166 C 0.01909 0.06458 0.03385 0.03009 0.04166 0.00833 C 0.04531 -0.00186 0.05625 -0.03311 0.06354 -0.04167 C 0.07882 -0.0595 0.08663 -0.05579 0.10521 -0.05695 C 0.14687 -0.04491 0.17205 -0.01899 0.21041 0.01111 C 0.2401 0.03425 0.27378 0.05324 0.3 0.08333 C 0.30208 0.08911 0.30521 0.09421 0.30729 0.09999 C 0.31649 0.12476 0.30781 0.10671 0.31354 0.11805 C 0.31041 0.09328 0.2901 0.06365 0.27916 0.04722 C 0.23698 -0.01575 0.17916 -0.07362 0.11666 -0.09167 C 0.09444 -0.08751 0.07882 -0.0882 0.06666 -0.06112 C 0.06128 -0.04908 0.05208 -0.02362 0.05208 -0.02362 C 0.04687 0.01411 0.05191 -0.01644 0.04375 0.01805 C 0.04253 0.02291 0.04027 0.03726 0.03958 0.04166 C 0.03923 0.04351 0.03784 0.04884 0.03854 0.04722 C 0.06336 -0.00533 0.08784 -0.06598 0.13333 -0.09028 C 0.14479 -0.08658 0.15711 -0.08589 0.16771 -0.07917 C 0.21441 -0.04931 0.24913 0.003 0.28437 0.05138 C 0.29687 0.06851 0.30191 0.09004 0.31354 0.10555 C 0.29218 0.01296 0.22222 -0.02408 0.15521 -0.02778 C 0.13229 -0.02639 0.11076 -0.02339 0.09271 -0.00278 C 0.09132 0.00486 0.08889 0.0118 0.0875 0.01944 C 0.08628 0.02592 0.08611 0.03263 0.08437 0.03888 C 0.08298 0.04374 0.07916 0.05277 0.07916 0.05277 C 0.08333 0.02476 0.07899 0.05185 0.09479 -0.01389 C 0.09982 -0.03496 0.10191 -0.05695 0.10729 -0.07778 C 0.11128 -0.09352 0.11076 -0.11621 0.12187 -0.12362 C 0.14027 -0.13589 0.12968 -0.13172 0.15416 -0.13334 C 0.21215 -0.11343 0.27014 -0.08403 0.31875 -0.03612 C 0.33229 -0.02292 0.34444 -0.00741 0.35729 0.00694 C 0.36111 0.01111 0.36458 0.01574 0.36771 0.02083 C 0.37014 0.02476 0.37187 0.02916 0.37396 0.03333 C 0.37465 0.03472 0.37604 0.03749 0.37604 0.03749 C 0.34652 0.09259 0.37534 0.05254 0.29062 -0.01806 C 0.24305 -0.05764 0.19375 -0.11135 0.13646 -0.12084 C 0.09427 -0.11089 0.06128 -0.0794 0.03541 -0.03473 C 0.02864 -0.00973 0.03055 0.00462 0.03125 0.03333 C 0.06475 -0.02616 0.0901 -0.12639 0.15312 -0.13751 C 0.20868 -0.11899 0.26927 -0.03889 0.28646 0.03333 C 0.28715 0.04004 0.29253 0.07685 0.28437 0.08055 C 0.27882 0.0831 0.27986 0.06574 0.27604 0.05972 C 0.26597 0.04421 0.23107 0.01411 0.22187 0.00694 C 0.18003 -0.0257 0.14114 -0.04214 0.09375 -0.05139 C 0.08021 -0.04862 0.06632 -0.04769 0.05312 -0.04306 C 0.04184 -0.03913 0.01319 -0.00788 0.00937 -0.00417 C -0.00608 0.01064 -0.01702 0.02036 -0.025 0.04444 C -0.0257 0.04861 -0.02795 0.05833 -0.025 0.05694 C -0.02327 0.05624 -0.02379 0.05231 -0.02292 0.04999 C -0.0092 0.01574 -0.00799 0.01481 0.00729 -0.01806 C 0.02882 -0.06436 0.05902 -0.15116 0.09896 -0.17501 C 0.10694 -0.1713 0.11527 -0.16876 0.12291 -0.16389 C 0.13975 -0.15278 0.16128 -0.12894 0.17396 -0.11251 C 0.21961 -0.05394 0.26128 0.02546 0.27396 0.10972 C 0.28229 0.08171 0.27066 0.04536 0.25937 0.02222 C 0.21666 -0.06528 0.14514 -0.14769 0.06666 -0.16667 C 0.06076 -0.16551 0.05416 -0.1676 0.04896 -0.16389 C 0.04531 -0.16135 0.04444 -0.15487 0.04271 -0.15001 C 0.02916 -0.11181 0.02378 -0.0794 0.01979 -0.03751 C 0.021 -0.02477 0.01996 0.00416 0.03229 0.00833 C 0.04444 -0.01482 0.05538 -0.03866 0.06666 -0.06251 C 0.07656 -0.08357 0.08593 -0.10718 0.10312 -0.11945 C 0.10764 -0.12269 0.11284 -0.12408 0.11771 -0.12639 C 0.16163 -0.11945 0.2059 -0.08357 0.23125 -0.03473 C 0.24132 -0.01551 0.24548 0.00486 0.25104 0.02638 C 0.2526 0.03263 0.25468 0.03888 0.25729 0.04444 C 0.25798 0.04606 0.26163 0.04976 0.26041 0.04861 C 0.18107 -0.02778 0.10173 -0.10255 0.00937 -0.14839 C 0.00659 -0.14815 0.00347 -0.14885 0.00104 -0.14723 C -0.00677 -0.14144 -0.01337 -0.10464 -0.01563 -0.09584 C -0.02032 -0.05579 -0.02118 -0.06042 -0.01667 -0.00556 C -0.01615 0.00069 -0.01146 0.01296 -0.00729 0.01666 C 0.0184 0.00532 0.04843 -0.0338 0.06458 -0.06389 C 0.07916 -0.09098 0.08055 -0.10417 0.10729 -0.10973 C 0.15521 -0.10209 0.20156 -0.06459 0.24271 -0.03334 C 0.25607 -0.02315 0.27048 -0.01459 0.28229 -0.00139 C 0.296 0.01388 0.30972 0.03078 0.31875 0.05138 C 0.32118 0.05694 0.32378 0.06249 0.32604 0.06805 C 0.3276 0.07175 0.32899 0.07523 0.33021 0.07916 C 0.33073 0.08101 0.33229 0.08611 0.33125 0.08472 C 0.32725 0.07939 0.325 0.07175 0.32083 0.06666 C 0.26718 0.00138 0.19166 -0.03913 0.12291 -0.06667 C 0.1184 -0.06436 0.11336 -0.0632 0.10937 -0.05973 C 0.1059 -0.05672 0.10364 -0.05163 0.10104 -0.04723 C 0.09166 -0.03195 0.08073 -0.01413 0.07708 0.00555 C 0.07482 -0.01551 0.0868 -0.03311 0.09583 -0.05001 C 0.09982 -0.05764 0.12048 -0.09769 0.12708 -0.10417 C 0.15468 -0.13172 0.22569 -0.16158 0.24687 -0.16783 C 0.28177 -0.17801 0.31753 -0.18056 0.35312 -0.18473 C 0.37777 -0.18727 0.40243 -0.18658 0.42708 -0.18751 C 0.43229 -0.18565 0.43906 -0.18727 0.44271 -0.18172 C 0.44531 -0.17801 0.44271 -0.17153 0.44166 -0.16667 C 0.43958 -0.15649 0.43593 -0.14746 0.43333 -0.13751 C 0.42621 -0.1095 0.42291 -0.0801 0.41771 -0.05139 C 0.41614 -0.02987 0.41666 -0.00139 0.41146 0.01944 C 0.39982 -0.00834 0.38628 -0.02107 0.36562 -0.03889 C 0.30937 -0.08704 0.25052 -0.11644 0.18437 -0.12778 C 0.16771 -0.12547 0.15069 -0.1257 0.13437 -0.12084 C 0.10486 -0.11227 0.06632 -0.06644 0.04896 -0.03473 C 0.04409 -0.01667 0.0408 -0.00093 0.03958 0.01805 C 0.04548 0.03911 0.04027 0.02916 0.05208 0.00555 C 0.06788 -0.02593 0.08073 -0.06112 0.10104 -0.08751 C 0.13958 -0.13751 0.1809 -0.19051 0.23333 -0.21251 C 0.26892 -0.20394 0.3151 -0.13241 0.33125 -0.11389 C 0.38194 -0.0551 0.43715 -0.00926 0.46041 0.07777 C 0.46076 0.0824 0.46111 0.08703 0.46146 0.09166 C 0.4618 0.09444 0.46336 0.10254 0.4625 0.09999 C 0.44739 0.05972 0.43975 0.04189 0.41041 0.01249 C 0.37014 -0.02801 0.32864 -0.05533 0.27812 -0.06112 C 0.24791 -0.05834 0.24566 -0.04051 0.225 -0.00695 C 0.21493 0.00949 0.19982 0.03124 0.19479 0.05138 C 0.18871 0.01087 0.20642 -0.03426 0.23437 -0.05278 C 0.25729 -0.06806 0.27066 -0.06621 0.29583 -0.06945 C 0.33663 -0.0595 0.34705 -0.05325 0.37916 -0.01945 C 0.39149 0.00763 0.40052 0.03148 0.40521 0.06249 C 0.38871 0.08148 0.40277 0.0706 0.36875 0.04722 C 0.31597 0.01111 0.2625 -0.02315 0.20937 -0.05834 C 0.16857 -0.08542 0.13003 -0.11829 0.09062 -0.14839 C 0.06284 -0.16991 0.04566 -0.18889 0.01354 -0.19167 C -0.00539 -0.18635 -0.00851 -0.18033 -0.02188 -0.16251 C -0.02761 -0.14376 -0.025 -0.15093 -0.02917 -0.14028 C -0.02639 -0.11436 -0.00486 -0.09399 0.00625 -0.07362 C 0.01354 -0.06019 0.01771 -0.0426 0.02812 -0.03334 C 0.04461 -0.05533 0.03107 -0.03889 0.07708 -0.06667 C 0.10573 -0.08403 0.13819 -0.09399 0.16875 -0.10278 C 0.17916 -0.10139 0.18975 -0.10163 0.2 -0.09862 C 0.20486 -0.09723 0.22239 -0.08033 0.225 -0.07778 C 0.24809 -0.05487 0.26336 -0.02153 0.27604 0.01249 C 0.27673 0.01851 0.28021 0.02592 0.28021 0.03194 C 0.28021 0.03333 0.27986 0.02893 0.27916 0.02777 C 0.27569 0.02199 0.27239 0.0155 0.26771 0.01111 C 0.26041 0.00416 0.25225 -0.00163 0.24375 -0.00556 C 0.221 -0.01575 0.20434 -0.01575 0.18125 -0.01806 C 0.16093 -0.01575 0.15955 -0.0176 0.14271 -0.00973 C 0.13819 -0.00764 0.13021 -5.18519E-6 0.13021 -5.18519E-6 C 0.12639 0.00763 0.12083 0.01388 0.11771 0.02222 C 0.11041 0.04189 0.10139 0.05161 0.08646 0.05972 C 0.09409 0.00509 0.10156 -0.01204 0.12396 -0.06251 C 0.12916 -0.07408 0.13402 -0.08797 0.14375 -0.09306 C 0.16979 -0.08311 0.18333 -0.05811 0.20208 -0.03612 C 0.21562 -0.02038 0.23628 -0.00301 0.25 0.01527 C 0.23941 0.0199 0.25208 0.01527 0.22604 0.00972 C 0.19236 0.00254 0.16649 0.00161 0.13229 -0.00139 C 0.09913 -0.00024 0.05816 -0.01436 0.03021 0.01666 C 0.02639 0.02685 0.02118 0.03541 0.01771 0.04583 C 0.01614 0.05046 0.01354 0.05972 0.01354 0.05972 C 0.01389 0.06435 0.01458 0.06898 0.01458 0.07361 C 0.01458 0.07499 0.01354 0.07777 0.01354 0.07777 " pathEditMode="relative" ptsTypes="ffffffffffffffffffffffffffffffffffffffffffffffffffffffffffffffffffffffffffffffffffffffffffffffffffffffffffffffffffffffffffffffffffffffffffffffffffffffffffffffffffffffffffffffffffffffffffA">
                                      <p:cBhvr>
                                        <p:cTn id="6" dur="20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941571"/>
            <a:ext cx="7474726" cy="1207509"/>
          </a:xfrm>
        </p:spPr>
        <p:txBody>
          <a:bodyPr>
            <a:normAutofit/>
          </a:bodyPr>
          <a:lstStyle/>
          <a:p>
            <a:r>
              <a:rPr lang="en-US" dirty="0" smtClean="0"/>
              <a:t>PHILIP DADSON Experience </a:t>
            </a:r>
            <a:endParaRPr lang="en-NZ" dirty="0"/>
          </a:p>
        </p:txBody>
      </p:sp>
    </p:spTree>
    <p:extLst>
      <p:ext uri="{BB962C8B-B14F-4D97-AF65-F5344CB8AC3E}">
        <p14:creationId xmlns:p14="http://schemas.microsoft.com/office/powerpoint/2010/main" val="324348246"/>
      </p:ext>
    </p:extLst>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2" name="bomb.wav"/>
          </p:stSnd>
        </p:sndAc>
      </p:transition>
    </mc:Choice>
    <mc:Fallback xmlns="">
      <p:transition spd="slow">
        <p:fade/>
        <p:sndAc>
          <p:stSnd>
            <p:snd r:embed="rId3" name="bomb.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20972 1.85185E-6 C -0.20799 -0.01204 -0.20035 -0.02222 -0.19618 -0.03334 C -0.19028 -0.04931 -0.18403 -0.06574 -0.17535 -0.07917 C -0.1467 -0.12361 -0.09913 -0.12778 -0.05972 -0.14306 C -0.02587 -0.15625 0.00608 -0.16968 0.04132 -0.175 C 0.07326 -0.17408 0.09861 -0.17431 0.12882 -0.16667 C 0.1368 -0.1625 0.14479 -0.15834 0.15278 -0.15417 C 0.15625 -0.15232 0.16215 -0.14584 0.16215 -0.1456 C 0.17483 -0.12037 0.16962 -0.07246 0.17569 -0.04306 C 0.18194 -0.01296 0.1993 0.01597 0.21215 0.04166 C 0.21996 0.07639 0.21858 0.08819 0.21632 0.13194 C 0.21302 0.19282 0.20677 0.27546 0.16944 0.31666 C 0.14427 0.34444 0.11406 0.36481 0.08194 0.37083 C 0.07639 0.37199 0.07083 0.37291 0.06528 0.37361 C 0.05382 0.37477 0.0309 0.37639 0.0309 0.37662 C 0.01285 0.3794 0.01215 0.38079 -0.00764 0.37778 C -0.01667 0.37639 -0.02431 0.36782 -0.03264 0.3625 C -0.03767 0.35926 -0.04306 0.3581 -0.04827 0.35555 C -0.06528 0.34699 -0.08021 0.33495 -0.0941 0.31944 C -0.10608 0.30602 -0.12448 0.30046 -0.13368 0.28194 C -0.14288 0.26342 -0.14531 0.24004 -0.15347 0.22083 C -0.16094 0.20324 -0.15399 0.22176 -0.16285 0.20416 C -0.16875 0.19236 -0.1724 0.17916 -0.17743 0.16666 C -0.18993 0.13611 -0.20347 0.10532 -0.21181 0.07222 C -0.21042 0.05486 -0.20747 0.03819 -0.20556 0.02083 C -0.20521 0.00972 -0.2059 -0.00162 -0.20452 -0.0125 C -0.20434 -0.01389 -0.20208 -0.01296 -0.20139 -0.01389 C -0.2 -0.01574 -0.19948 -0.01875 -0.19827 -0.02084 C -0.19219 -0.03125 -0.18229 -0.04005 -0.17431 -0.04722 C -0.1684 -0.05255 -0.16233 -0.0581 -0.1566 -0.06389 C -0.15313 -0.06736 -0.15017 -0.07222 -0.14618 -0.075 C -0.12708 -0.08773 -0.10747 -0.10209 -0.08785 -0.1125 C -0.07431 -0.11968 -0.06267 -0.1294 -0.04827 -0.13334 C -0.03785 -0.14167 -0.02309 -0.14722 -0.01181 -0.15417 C -0.00087 -0.16111 0.01042 -0.16852 0.02257 -0.17084 C 0.03177 -0.175 0.03889 -0.17639 0.04861 -0.17778 C 0.06007 -0.17685 0.0717 -0.17801 0.08298 -0.175 C 0.09114 -0.17292 0.09826 -0.16667 0.1059 -0.1625 C 0.11979 -0.15486 0.1408 -0.14236 0.15173 -0.12917 C 0.1618 -0.1169 0.17153 -0.10347 0.18194 -0.09167 C 0.19323 -0.07871 0.20885 -0.06482 0.21632 -0.04722 C 0.22621 -0.02431 0.23524 0.00116 0.24132 0.02639 C 0.24531 0.04305 0.24757 0.05995 0.25173 0.07639 C 0.25104 0.10416 0.25121 0.13194 0.24965 0.15972 C 0.24948 0.16366 0.24739 0.16713 0.24653 0.17083 C 0.24219 0.19074 0.23802 0.20324 0.22986 0.22222 C 0.22604 0.23125 0.22031 0.23889 0.21736 0.24861 C 0.20972 0.27384 0.21753 0.25162 0.2059 0.275 C 0.19948 0.28773 0.19323 0.30301 0.18507 0.31366 C 0.14774 0.36366 0.10052 0.37916 0.05069 0.39583 C 0.03403 0.39491 0.01701 0.39745 0.00069 0.39305 C -0.01441 0.38889 -0.01875 0.37407 -0.02847 0.36088 C -0.03299 0.35486 -0.0441 0.34583 -0.04931 0.34166 C -0.06059 0.33287 -0.07535 0.32685 -0.08577 0.31666 C -0.09254 0.30995 -0.09653 0.29815 -0.10243 0.29028 C -0.10712 0.28403 -0.11806 0.27523 -0.12327 0.27083 C -0.14375 0.25393 -0.16528 0.23981 -0.18264 0.21666 C -0.18993 0.20694 -0.19323 0.19282 -0.20035 0.18333 C -0.20208 0.17778 -0.20261 0.17639 -0.20347 0.17083 C -0.20417 0.16528 -0.20556 0.15416 -0.20556 0.1544 C -0.20521 0.14491 -0.20538 0.13565 -0.20452 0.12639 C -0.20313 0.10949 -0.19097 0.09305 -0.18577 0.07916 C -0.17865 0.06041 -0.17292 0.04282 -0.16702 0.02361 C -0.16389 0.01366 -0.16146 0.00301 -0.1566 -0.00556 C -0.1533 -0.01134 -0.14965 -0.01667 -0.14618 -0.02222 C -0.14479 -0.02454 -0.14202 -0.02917 -0.14202 -0.02894 C -0.13993 -0.03773 -0.14236 -0.02963 -0.13577 -0.04167 C -0.12952 -0.05301 -0.12379 -0.06852 -0.11285 -0.07222 C -0.10504 -0.08264 -0.08611 -0.09861 -0.07535 -0.10278 C -0.06615 -0.11111 -0.05313 -0.11551 -0.04202 -0.11806 C -0.02552 -0.12685 -0.00642 -0.12755 0.01111 -0.12917 C 0.03611 -0.13472 0.02969 -0.1331 0.06632 -0.12917 C 0.10312 -0.11644 0.15434 -0.09838 0.18403 -0.06667 C 0.19097 -0.05926 0.19601 -0.03704 0.19861 -0.02917 C 0.21285 0.01296 0.22448 0.0544 0.22986 0.1 C 0.23125 0.14421 0.2342 0.18565 0.23715 0.22916 C 0.23611 0.25741 0.23611 0.28565 0.23403 0.31366 C 0.23264 0.33125 0.20764 0.35393 0.19757 0.3625 C 0.1901 0.36898 0.1783 0.37384 0.16944 0.375 C 0.15555 0.37685 0.12778 0.37778 0.12778 0.37801 C 0.09062 0.37685 0.04392 0.37106 0.00486 0.38055 C -0.01267 0.38935 -0.02952 0.4 -0.04827 0.40278 C -0.06007 0.40208 -0.07344 0.40787 -0.08368 0.4 C -0.08906 0.39583 -0.08698 0.39606 -0.09097 0.39028 C -0.09913 0.37801 -0.10208 0.36898 -0.10764 0.35416 C -0.11615 0.33125 -0.125 0.30833 -0.1316 0.28472 C -0.13368 0.27754 -0.13177 0.28009 -0.13368 0.27222 C -0.13681 0.25949 -0.14202 0.24745 -0.14514 0.23472 C -0.1441 0.20926 -0.14636 0.19074 -0.13993 0.16944 C -0.13958 0.14954 -0.14045 0.12963 -0.13889 0.10972 C -0.13872 0.10648 -0.13577 0.1044 -0.13472 0.10139 C -0.13004 0.08889 -0.12344 0.08009 -0.11702 0.06944 C -0.11233 0.06157 -0.10816 0.05 -0.10243 0.04305 C -0.09392 0.03287 -0.08333 0.02708 -0.07431 0.01805 C -0.06129 0.00509 -0.05052 -0.00648 -0.03472 -0.0125 C -0.03299 -0.01412 -0.02986 -0.01597 -0.02952 -0.01945 C -0.02934 -0.0213 -0.03056 -0.02315 -0.03056 -0.025 L -0.0191 0.14166 L 0.08298 -0.04445 L 0.07986 0.14722 C 0.1059 0.15416 0.13455 0.15139 0.15798 0.16805 C 0.16493 0.17291 0.15295 0.18773 0.14965 0.19722 C 0.14635 0.20648 0.14184 0.21458 0.13819 0.22361 C 0.12621 0.2537 0.11805 0.29653 0.09132 0.30833 C 0.06701 0.30764 0.04253 0.30879 0.0184 0.30555 C 0.00937 0.3044 0.00121 0.2993 -0.00764 0.29722 C -0.01632 0.28958 -0.00833 0.2956 -0.02952 0.29166 C -0.03333 0.29097 -0.03872 0.28704 -0.04202 0.28472 C -0.05469 0.27616 -0.06597 0.25416 -0.07847 0.24305 C -0.07969 0.23819 -0.07899 0.23287 -0.08264 0.23055 L 0.03298 0.11111 L 0.00382 0.20416 L 0.03923 0.19305 " pathEditMode="relative" rAng="0" ptsTypes="ffffffffffffffffffffffffffffffffffffffffffffffffffffffffffffffffffffffffffffffffffffffffffffffffAAAffffffffffAAAA">
                                      <p:cBhvr>
                                        <p:cTn id="6" dur="2000" fill="hold"/>
                                        <p:tgtEl>
                                          <p:spTgt spid="2"/>
                                        </p:tgtEl>
                                        <p:attrNameLst>
                                          <p:attrName>ppt_x</p:attrName>
                                          <p:attrName>ppt_y</p:attrName>
                                        </p:attrNameLst>
                                      </p:cBhvr>
                                      <p:rCtr x="22969" y="114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2960" y="260648"/>
            <a:ext cx="7520940" cy="4419829"/>
          </a:xfrm>
        </p:spPr>
        <p:txBody>
          <a:bodyPr/>
          <a:lstStyle/>
          <a:p>
            <a:pPr marL="0" indent="0">
              <a:buNone/>
            </a:pPr>
            <a:r>
              <a:rPr lang="en-US" dirty="0" smtClean="0"/>
              <a:t>Philip </a:t>
            </a:r>
            <a:r>
              <a:rPr lang="en-US" dirty="0" err="1" smtClean="0"/>
              <a:t>Dadson</a:t>
            </a:r>
            <a:r>
              <a:rPr lang="en-US" dirty="0" smtClean="0"/>
              <a:t> is a man who creates instruments with lost &amp; found things like polystyrene . This is an example of what he made:</a:t>
            </a:r>
          </a:p>
          <a:p>
            <a:endParaRPr lang="en-NZ" dirty="0"/>
          </a:p>
        </p:txBody>
      </p:sp>
      <p:pic>
        <p:nvPicPr>
          <p:cNvPr id="1026" name="Picture 2" descr="S:\Year6\room10\Mrs Winstone\Philip Dadson\polystyrene resonator intrument 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4842" y="2276872"/>
            <a:ext cx="3167474" cy="422316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976156" y="2206019"/>
            <a:ext cx="5256584" cy="4247317"/>
          </a:xfrm>
          <a:prstGeom prst="rect">
            <a:avLst/>
          </a:prstGeom>
          <a:noFill/>
        </p:spPr>
        <p:txBody>
          <a:bodyPr wrap="square" rtlCol="0">
            <a:spAutoFit/>
          </a:bodyPr>
          <a:lstStyle/>
          <a:p>
            <a:r>
              <a:rPr lang="en-US" sz="9000" dirty="0" smtClean="0"/>
              <a:t>Pretty Cool </a:t>
            </a:r>
          </a:p>
          <a:p>
            <a:r>
              <a:rPr lang="en-US" sz="9000" dirty="0" smtClean="0"/>
              <a:t>Huh?</a:t>
            </a:r>
            <a:endParaRPr lang="en-NZ" sz="9000" dirty="0"/>
          </a:p>
        </p:txBody>
      </p:sp>
    </p:spTree>
    <p:extLst>
      <p:ext uri="{BB962C8B-B14F-4D97-AF65-F5344CB8AC3E}">
        <p14:creationId xmlns:p14="http://schemas.microsoft.com/office/powerpoint/2010/main" val="26731673"/>
      </p:ext>
    </p:extLst>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2" name="bomb.wav"/>
          </p:stSnd>
        </p:sndAc>
      </p:transition>
    </mc:Choice>
    <mc:Fallback xmlns="">
      <p:transition spd="slow">
        <p:fade/>
        <p:sndAc>
          <p:stSnd>
            <p:snd r:embed="rId4" name="bomb.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18646 -0.11991 C -0.18021 -0.13102 -0.16944 -0.13704 -0.16354 -0.14769 C -0.15764 -0.1581 -0.15052 -0.16644 -0.14479 -0.17685 C -0.13767 -0.18981 -0.13212 -0.2044 -0.125 -0.21713 C -0.12031 -0.24213 -0.12205 -0.25278 -0.12396 -0.2838 C -0.12482 -0.29653 -0.12621 -0.30579 -0.13021 -0.31713 C -0.14028 -0.3456 -0.14375 -0.35185 -0.15521 -0.37685 C -0.15937 -0.38588 -0.16771 -0.39074 -0.17396 -0.3963 C -0.19409 -0.41435 -0.21545 -0.42361 -0.23854 -0.4338 C -0.26406 -0.44514 -0.28958 -0.45579 -0.31666 -0.4588 C -0.33715 -0.46435 -0.3585 -0.46458 -0.37916 -0.46713 C -0.41371 -0.4662 -0.44375 -0.46366 -0.47708 -0.4588 C -0.49687 -0.45 -0.51788 -0.44745 -0.5375 -0.43796 C -0.56389 -0.42523 -0.58819 -0.40208 -0.61146 -0.38241 C -0.62621 -0.36991 -0.62708 -0.37245 -0.63854 -0.35602 C -0.65972 -0.32593 -0.67413 -0.29282 -0.68958 -0.25741 C -0.69982 -0.2338 -0.70434 -0.20556 -0.71354 -0.18102 C -0.71545 -0.16551 -0.72048 -0.15023 -0.72396 -0.13519 C -0.72517 -0.11921 -0.72812 -0.1037 -0.73021 -0.08796 C -0.73177 -0.05347 -0.73229 -0.05741 -0.72916 -0.01157 C -0.7276 0.01111 -0.71337 0.03866 -0.70521 0.05787 C -0.69271 0.08704 -0.6783 0.12083 -0.65937 0.14398 C -0.64531 0.16111 -0.62864 0.17083 -0.6125 0.18287 C -0.60694 0.18704 -0.60295 0.19468 -0.59687 0.19815 C -0.58229 0.20648 -0.56875 0.21019 -0.55312 0.21481 C -0.54705 0.21667 -0.54166 0.22176 -0.53541 0.22315 C -0.52066 0.22616 -0.50555 0.22801 -0.49062 0.23009 C -0.47239 0.23981 -0.48541 0.2338 -0.44271 0.23148 C -0.41979 0.23009 -0.39635 0.22361 -0.37396 0.21759 C -0.36111 0.21065 -0.34722 0.20347 -0.33663 0.1912 C -0.32344 0.17616 -0.31163 0.15833 -0.3 0.1412 C -0.2908 0.12755 -0.28229 0.10926 -0.27187 0.09676 C -0.26076 0.08333 -0.24896 0.07037 -0.23854 0.05648 C -0.23541 0.05208 -0.22691 0.04514 -0.22396 0.04259 C -0.22031 0.03935 -0.21771 0.03426 -0.21458 0.03009 C -0.21198 0.02662 -0.20798 0.025 -0.20521 0.02176 C -0.19739 0.0125 -0.1868 0.00046 -0.18021 -0.01019 C -0.17239 -0.02292 -0.16805 -0.03796 -0.16146 -0.05185 C -0.15712 -0.06111 -0.15278 -0.06759 -0.14687 -0.07546 C -0.13975 -0.08495 -0.13541 -0.09884 -0.13021 -0.11019 C -0.12899 -0.11667 -0.1283 -0.12315 -0.12708 -0.12963 C -0.12569 -0.14745 -0.11805 -0.17708 -0.13021 -0.18796 C -0.13055 -0.19259 -0.13073 -0.19722 -0.13125 -0.20185 C -0.13194 -0.20856 -0.1335 -0.20579 -0.13125 -0.2088 " pathEditMode="relative" rAng="0" ptsTypes="fffffffffffffffffffffffffffffffffffffffffffA">
                                      <p:cBhvr>
                                        <p:cTn id="6" dur="2000" fill="hold"/>
                                        <p:tgtEl>
                                          <p:spTgt spid="4"/>
                                        </p:tgtEl>
                                        <p:attrNameLst>
                                          <p:attrName>ppt_x</p:attrName>
                                          <p:attrName>ppt_y</p:attrName>
                                        </p:attrNameLst>
                                      </p:cBhvr>
                                      <p:rCtr x="-23872" y="62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BEACH CLEAN-UP</a:t>
            </a:r>
            <a:endParaRPr lang="en-NZ" dirty="0"/>
          </a:p>
        </p:txBody>
      </p:sp>
    </p:spTree>
    <p:extLst>
      <p:ext uri="{BB962C8B-B14F-4D97-AF65-F5344CB8AC3E}">
        <p14:creationId xmlns:p14="http://schemas.microsoft.com/office/powerpoint/2010/main" val="4100931081"/>
      </p:ext>
    </p:extLst>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2" name="bomb.wav"/>
          </p:stSnd>
        </p:sndAc>
      </p:transition>
    </mc:Choice>
    <mc:Fallback xmlns="">
      <p:transition spd="slow">
        <p:fade/>
        <p:sndAc>
          <p:stSnd>
            <p:snd r:embed="rId3" name="bomb.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path" presetSubtype="0" accel="50000" decel="50000" fill="hold" grpId="0" nodeType="clickEffect">
                                  <p:stCondLst>
                                    <p:cond delay="0"/>
                                  </p:stCondLst>
                                  <p:childTnLst>
                                    <p:animMotion origin="layout" path="M -0.2467 -0.00555 L -0.1217 -0.00555 C -0.06562 -0.00555 0.0033 0.06343 0.0033 0.11945 L 0.0033 0.24445 " pathEditMode="relative" rAng="0" ptsTypes="FfFF">
                                      <p:cBhvr>
                                        <p:cTn id="6" dur="2000" fill="hold"/>
                                        <p:tgtEl>
                                          <p:spTgt spid="4"/>
                                        </p:tgtEl>
                                        <p:attrNameLst>
                                          <p:attrName>ppt_x</p:attrName>
                                          <p:attrName>ppt_y</p:attrName>
                                        </p:attrNameLst>
                                      </p:cBhvr>
                                      <p:rCtr x="12500" y="1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2"/>
          </p:nvPr>
        </p:nvSpPr>
        <p:spPr>
          <a:xfrm rot="17892340">
            <a:off x="-929791" y="3081676"/>
            <a:ext cx="5794760" cy="623314"/>
          </a:xfrm>
        </p:spPr>
        <p:txBody>
          <a:bodyPr>
            <a:normAutofit/>
          </a:bodyPr>
          <a:lstStyle/>
          <a:p>
            <a:r>
              <a:rPr lang="en-US" dirty="0" smtClean="0"/>
              <a:t>On Sunday 17</a:t>
            </a:r>
            <a:r>
              <a:rPr lang="en-US" baseline="30000" dirty="0" smtClean="0"/>
              <a:t>th</a:t>
            </a:r>
            <a:r>
              <a:rPr lang="en-US" dirty="0" smtClean="0"/>
              <a:t> June Our school hosted a beach clean-up at </a:t>
            </a:r>
            <a:r>
              <a:rPr lang="en-US" dirty="0"/>
              <a:t>O</a:t>
            </a:r>
            <a:r>
              <a:rPr lang="en-US" dirty="0" smtClean="0"/>
              <a:t>kahu bay.</a:t>
            </a:r>
            <a:endParaRPr lang="en-NZ" dirty="0"/>
          </a:p>
        </p:txBody>
      </p:sp>
      <p:sp>
        <p:nvSpPr>
          <p:cNvPr id="3" name="Content Placeholder 2"/>
          <p:cNvSpPr>
            <a:spLocks noGrp="1"/>
          </p:cNvSpPr>
          <p:nvPr>
            <p:ph sz="half" idx="1"/>
          </p:nvPr>
        </p:nvSpPr>
        <p:spPr/>
        <p:txBody>
          <a:bodyPr>
            <a:normAutofit/>
          </a:bodyPr>
          <a:lstStyle/>
          <a:p>
            <a:pPr marL="0" indent="0">
              <a:buNone/>
            </a:pPr>
            <a:r>
              <a:rPr lang="en-US" dirty="0" smtClean="0"/>
              <a:t>The Student council participated In a school beach clean-up at </a:t>
            </a:r>
            <a:r>
              <a:rPr lang="en-US" dirty="0"/>
              <a:t>O</a:t>
            </a:r>
            <a:r>
              <a:rPr lang="en-US" dirty="0" smtClean="0"/>
              <a:t>kahu bay and if anyone else wanted to join them they could and for every person who participated got 5 house points for their house and Hillary Won! YAY!!!!</a:t>
            </a:r>
            <a:endParaRPr lang="en-NZ" dirty="0"/>
          </a:p>
        </p:txBody>
      </p:sp>
    </p:spTree>
    <p:extLst>
      <p:ext uri="{BB962C8B-B14F-4D97-AF65-F5344CB8AC3E}">
        <p14:creationId xmlns:p14="http://schemas.microsoft.com/office/powerpoint/2010/main" val="777960871"/>
      </p:ext>
    </p:extLst>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2" name="bomb.wav"/>
          </p:stSnd>
        </p:sndAc>
      </p:transition>
    </mc:Choice>
    <mc:Fallback xmlns="">
      <p:transition spd="slow">
        <p:fade/>
        <p:sndAc>
          <p:stSnd>
            <p:snd r:embed="rId3" name="bomb.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 0 C -0.02014 0.00671 -0.03507 0.0287 -0.05312 0.04167 C -0.09548 0.07222 -0.13732 0.09398 -0.18541 0.1 C -0.08437 0.10162 0.01667 0.10671 0.11771 0.10972 C 0.08924 0.10347 0.06476 0.10509 0.03542 0.10695 C -0.03854 0.12639 -0.08854 0.13588 -0.15416 0.17222 C -0.16597 0.18796 -0.14548 0.17847 -0.1375 0.17639 C -0.05226 0.1537 -0.09271 0.16088 -0.03958 0.15278 C -0.03021 0.14908 -0.02101 0.14491 -0.01146 0.14167 C -0.00312 0.13889 0.00538 0.13796 0.01354 0.13472 C 0.02101 0.13195 0.03542 0.12361 0.03542 0.12361 C 0.02691 0.11991 0.03229 0.12176 0.01459 0.12361 C 0.00799 0.12431 0.00139 0.1257 -0.00521 0.12639 C -0.01562 0.12755 -0.02604 0.12824 -0.03646 0.12917 C -0.07187 0.13658 -0.10607 0.14769 -0.14166 0.15417 C -0.17031 0.16482 -0.19757 0.17408 -0.22708 0.17917 C -0.24062 0.18542 -0.25955 0.19236 -0.27396 0.2 C -0.25746 0.22199 -0.21614 0.21505 -0.19791 0.21528 C -0.13472 0.21597 -0.07153 0.2162 -0.00833 0.21667 C 0.00209 0.21713 0.02622 0.20486 0.02292 0.21806 C 0.01945 0.23171 0.00139 0.21968 -0.00937 0.22083 C -0.17413 0.23773 -0.21597 0.24028 -0.35833 0.26111 C -0.3743 0.26343 -0.39028 0.26644 -0.40625 0.26945 C -0.40798 0.26968 -0.41319 0.27083 -0.41146 0.27083 C -0.25538 0.27083 -0.09878 0.26042 0.05729 0.25556 C 0.06806 0.25417 0.07882 0.25301 0.08959 0.25139 C 0.09063 0.25116 0.09375 0.25 0.09271 0.25 C 0.08993 0.25 0.08715 0.25093 0.08438 0.25139 C -0.01493 0.29375 -0.1158 0.30509 -0.21771 0.32917 C -0.24166 0.34074 -0.23003 0.33333 -0.19271 0.33333 C -0.17535 0.33333 -0.15798 0.33426 -0.14062 0.33472 C -0.07639 0.34051 -0.01111 0.34213 0.04896 0.37639 C -0.02326 0.38241 -0.09496 0.37014 -0.16666 0.36111 C -0.23142 0.35278 -0.35555 0.34769 -0.11354 0.35556 C -0.03194 0.36597 0.04948 0.37616 0.13125 0.38333 C 0.13507 0.38426 0.13906 0.38426 0.14271 0.38611 C 0.14375 0.38658 0.14063 0.3875 0.13959 0.3875 C 0.10729 0.38472 0.075 0.38195 0.04271 0.37778 C -0.00243 0.37176 -0.04757 0.36273 -0.09271 0.35695 C -0.22847 0.33935 -0.25156 0.33935 -0.37604 0.33056 C -0.39305 0.33102 -0.41007 0.33102 -0.42708 0.33195 C -0.43767 0.33241 -0.40642 0.33889 -0.39583 0.34028 C -0.37257 0.34352 -0.3493 0.34537 -0.32604 0.34861 C -0.22621 0.36273 -0.12552 0.38542 -0.025 0.38889 C -0.02222 0.38796 -0.0184 0.38912 -0.01666 0.38611 C -0.01528 0.3838 -0.02326 0.38079 -0.02396 0.38056 C -0.07031 0.39491 -0.11649 0.4007 -0.16354 0.40972 C -0.15451 0.41783 -0.15 0.41505 -0.1375 0.41667 C -0.10035 0.42153 -0.06319 0.42523 -0.02604 0.43056 C 0.00347 0.43472 0.0625 0.44583 0.0625 0.44583 C 0.0474 0.46806 0.03038 0.47083 0.00834 0.47083 C 0.00556 0.47083 0.01389 0.46991 0.01667 0.46945 C 0.02153 0.46852 0.02656 0.46875 0.03125 0.46667 C 0.0349 0.46505 0.02361 0.46736 0.01979 0.46806 C 0.01146 0.46968 0.0033 0.47269 -0.00521 0.47361 C -0.02361 0.47546 -0.04201 0.47546 -0.06041 0.47639 C -0.1066 0.47546 -0.15278 0.47361 -0.19896 0.47361 C -0.22083 0.47361 -0.15521 0.47454 -0.13333 0.475 C -0.10382 0.47778 -0.0743 0.48079 -0.04479 0.48333 C -0.02413 0.48519 0.02292 0.48426 0.04896 0.49583 C -0.03715 0.51343 -0.12118 0.50255 -0.20937 0.50139 C -0.22205 0.49792 -0.21805 0.49977 -0.19062 0.49861 C -0.16215 0.49745 -0.13368 0.49676 -0.10521 0.49583 C -0.04271 0.49722 0.01979 0.49792 0.08229 0.5 C 0.09097 0.50023 0.10191 0.49491 0.10834 0.50278 C 0.1125 0.50787 0.09913 0.51204 0.09375 0.51389 C 0.07639 0.51991 0.05851 0.52408 0.04063 0.52639 C -0.01476 0.53357 -0.15208 0.53403 -0.19271 0.53472 C -0.13854 0.54861 -0.08524 0.55625 -0.03021 0.5625 C -0.01389 0.56644 0.00955 0.55995 0.01771 0.57917 C 0.0184 0.58056 0.01563 0.58125 0.01459 0.58195 C 0.00868 0.58634 0.0033 0.5919 -0.00312 0.59445 C -0.01979 0.60093 -0.0368 0.60602 -0.05416 0.60833 C -0.08958 0.61296 -0.21146 0.61343 -0.24166 0.61389 C -0.27187 0.6125 -0.30226 0.61389 -0.33229 0.60972 C -0.33976 0.60857 -0.31788 0.60486 -0.31041 0.60417 C -0.28021 0.60116 -0.25 0.60046 -0.21979 0.59861 C -0.15017 0.60116 0.0309 0.58889 0.12917 0.62639 C 0.10452 0.63958 0.05573 0.63426 0.03646 0.63472 C -0.09288 0.63125 -0.20781 0.625 -0.33333 0.61667 C -0.29601 0.63333 -0.31128 0.62778 -0.24166 0.63889 C -0.12847 0.65695 0.0849 0.66597 0.21459 0.72778 C 0.16684 0.75232 0.04202 0.73357 0.025 0.73333 C 0.01424 0.73102 0.00347 0.72847 -0.00729 0.72639 C -0.01041 0.7257 -0.01423 0.72755 -0.01666 0.725 C -0.01979 0.72199 -0.01458 0.71435 -0.01146 0.71111 C -0.00486 0.70417 0.00174 0.69676 0.00938 0.69167 C 0.02761 0.67963 0.04653 0.66945 0.06563 0.65972 C 0.17379 0.60486 0.12795 0.63912 0.16459 0.61111 C -0.00069 0.59352 0.08681 0.60232 -0.09791 0.58472 C -0.32274 0.54028 -0.24809 0.57963 -0.33541 0.53056 C -0.33298 0.51088 -0.31371 0.49398 -0.30208 0.48611 C -0.25295 0.45278 -0.19705 0.45671 -0.14375 0.45556 C -0.12361 0.45324 -0.10226 0.4581 -0.08333 0.44861 C -0.07465 0.44421 -0.10121 0.44144 -0.11041 0.43889 C -0.11736 0.43681 -0.1243 0.43634 -0.13125 0.43472 C -0.13437 0.43403 -0.1375 0.43287 -0.14062 0.43195 C -0.09253 0.3912 -0.03524 0.37824 0.01459 0.34028 C 0.01788 0.32222 0.01736 0.33357 -0.01354 0.33195 C -0.0309 0.33102 -0.04826 0.33102 -0.06562 0.33056 C -0.08298 0.33102 -0.10035 0.33125 -0.11771 0.33195 C -0.12708 0.33218 -0.1375 0.33912 -0.14583 0.33333 C -0.15 0.33033 -0.14166 0.32107 -0.1375 0.31806 C -0.12101 0.30556 -0.10312 0.2963 -0.08541 0.2875 C -0.02726 0.2588 0.11459 0.2125 0.18125 0.14583 C 0.1375 0.12917 0.17656 0.14283 0.06042 0.15556 C 0.01545 0.16042 -0.02517 0.17824 -0.06875 0.19167 C -0.05833 0.16852 -0.04253 0.15255 -0.03333 0.12778 C -0.03472 0.12269 -0.03455 0.1162 -0.0375 0.1125 C -0.04028 0.10926 -0.06875 0.10417 -0.06979 0.10417 C -0.09236 0.10232 -0.11493 0.10232 -0.1375 0.10139 C -0.14479 0.10046 -0.15208 0.09954 -0.15937 0.09861 C -0.16389 0.09815 -0.17066 0.10255 -0.17291 0.09722 C -0.17482 0.09259 -0.16805 0.08866 -0.16458 0.08611 C -0.13732 0.0669 -0.10955 0.05648 -0.08437 0.03333 C -0.0809 0.02384 -0.07535 0.02431 -0.06875 0.01945 C -0.05503 0.00903 -0.06823 0.01505 -0.05208 0.00695 C -0.04913 0.00556 -0.03906 0.00232 -0.03646 0.00139 C -0.03507 0.00093 -0.03229 0 -0.03229 0 C -0.0283 0.00139 -0.01649 0.0044 -0.01354 0.00833 " pathEditMode="relative" ptsTypes="fffffffffffffffffffffffffffffffffffffffffffffffffffffffffffffffffffffffffffffffffffffffffffffffffffffffffffffffffffffffA">
                                      <p:cBhvr>
                                        <p:cTn id="6" dur="2000" fill="hold"/>
                                        <p:tgtEl>
                                          <p:spTgt spid="3">
                                            <p:txEl>
                                              <p:pRg st="0" end="0"/>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39552" y="44624"/>
            <a:ext cx="8458200" cy="1222375"/>
          </a:xfrm>
          <a:prstGeom prst="rect">
            <a:avLst/>
          </a:prstGeom>
        </p:spPr>
        <p:txBody>
          <a:bodyPr vert="horz" rtlCol="0" anchor="t">
            <a:normAutofit/>
          </a:bodyPr>
          <a:lstStyle>
            <a:lvl1pPr algn="r"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a:lstStyle>
          <a:p>
            <a:r>
              <a:rPr lang="en-US" dirty="0" smtClean="0"/>
              <a:t>SKI TRIALS</a:t>
            </a:r>
            <a:endParaRPr lang="en-NZ" dirty="0"/>
          </a:p>
        </p:txBody>
      </p:sp>
      <p:sp>
        <p:nvSpPr>
          <p:cNvPr id="5" name="Subtitle 2"/>
          <p:cNvSpPr txBox="1">
            <a:spLocks/>
          </p:cNvSpPr>
          <p:nvPr/>
        </p:nvSpPr>
        <p:spPr>
          <a:xfrm>
            <a:off x="539552" y="809799"/>
            <a:ext cx="8458200" cy="914400"/>
          </a:xfrm>
          <a:prstGeom prst="rect">
            <a:avLst/>
          </a:prstGeom>
        </p:spPr>
        <p:txBody>
          <a:bodyPr vert="horz" anchor="b">
            <a:normAutofit/>
          </a:bodyPr>
          <a:lstStyle>
            <a:lvl1pPr marL="0" indent="0" algn="r" rtl="0" eaLnBrk="1" latinLnBrk="0" hangingPunct="1">
              <a:spcBef>
                <a:spcPct val="20000"/>
              </a:spcBef>
              <a:buClr>
                <a:schemeClr val="accent1"/>
              </a:buClr>
              <a:buSzPct val="70000"/>
              <a:buFont typeface="Wingdings 2"/>
              <a:buNone/>
              <a:defRPr kumimoji="0" sz="2000" kern="1200">
                <a:solidFill>
                  <a:schemeClr val="tx2">
                    <a:shade val="75000"/>
                  </a:schemeClr>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None/>
              <a:defRPr kumimoji="0" sz="1800" kern="1200">
                <a:solidFill>
                  <a:schemeClr val="tx1">
                    <a:tint val="75000"/>
                  </a:schemeClr>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None/>
              <a:defRPr kumimoji="0" sz="1600" kern="1200">
                <a:solidFill>
                  <a:schemeClr val="tx1">
                    <a:tint val="75000"/>
                  </a:schemeClr>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None/>
              <a:defRPr kumimoji="0" sz="1400" kern="1200">
                <a:solidFill>
                  <a:schemeClr val="tx1">
                    <a:tint val="75000"/>
                  </a:schemeClr>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None/>
              <a:defRPr kumimoji="0" sz="1400" kern="1200">
                <a:solidFill>
                  <a:schemeClr val="tx1">
                    <a:tint val="75000"/>
                  </a:schemeClr>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a:lstStyle>
          <a:p>
            <a:r>
              <a:rPr lang="en-US" dirty="0" smtClean="0"/>
              <a:t>Thursday 21</a:t>
            </a:r>
            <a:r>
              <a:rPr lang="en-US" baseline="30000" dirty="0" smtClean="0"/>
              <a:t>st</a:t>
            </a:r>
            <a:r>
              <a:rPr lang="en-US" dirty="0" smtClean="0"/>
              <a:t> </a:t>
            </a:r>
            <a:r>
              <a:rPr lang="en-US" dirty="0" err="1" smtClean="0"/>
              <a:t>june</a:t>
            </a:r>
            <a:endParaRPr lang="en-NZ" dirty="0"/>
          </a:p>
        </p:txBody>
      </p:sp>
    </p:spTree>
    <p:extLst>
      <p:ext uri="{BB962C8B-B14F-4D97-AF65-F5344CB8AC3E}">
        <p14:creationId xmlns:p14="http://schemas.microsoft.com/office/powerpoint/2010/main" val="866956797"/>
      </p:ext>
    </p:extLst>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2" name="bomb.wav"/>
          </p:stSnd>
        </p:sndAc>
      </p:transition>
    </mc:Choice>
    <mc:Fallback xmlns="">
      <p:transition spd="slow">
        <p:fade/>
        <p:sndAc>
          <p:stSnd>
            <p:snd r:embed="rId3" name="bomb.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18767 -0.00139 C 0.1691 -0.01227 0.12916 0.00394 0.10746 0.00486 C 0.08246 0.00579 0.05746 0.00648 0.03246 0.00718 C 0.01927 0.00764 -0.00712 0.00857 -0.00712 0.0088 C -0.07222 0.01759 -0.13629 0.02199 -0.20191 0.02454 C -0.22743 0.02685 -0.25261 0.03009 -0.27795 0.03449 C -0.28611 0.04028 -0.29549 0.04537 -0.30504 0.04699 C -0.3158 0.05255 -0.32622 0.05371 -0.33733 0.0581 C -0.36858 0.07014 -0.39983 0.0794 -0.43212 0.08658 C -0.4474 0.09421 -0.46111 0.10046 -0.47465 0.11134 C -0.47743 0.11343 -0.48004 0.11597 -0.48212 0.11875 C -0.48507 0.12292 -0.49045 0.13125 -0.49045 0.13148 C -0.4915 0.13611 -0.49271 0.13959 -0.49045 0.14491 C -0.48941 0.14746 -0.48663 0.14884 -0.48525 0.15116 C -0.4783 0.16065 -0.46146 0.17014 -0.4507 0.17222 C -0.44288 0.17685 -0.42483 0.18079 -0.42483 0.18102 C -0.4191 0.18009 -0.41354 0.18009 -0.40816 0.17824 C -0.39983 0.17593 -0.39288 0.16945 -0.38316 0.16713 C -0.3599 0.16829 -0.33959 0.17153 -0.3165 0.17593 C -0.30521 0.17801 -0.29358 0.17662 -0.28212 0.17709 C -0.22847 0.17871 -0.22986 0.17847 -0.16545 0.17963 C -0.10417 0.18449 -0.04375 0.18588 0.01788 0.18704 C 0.03576 0.18796 0.06614 0.18912 0.08246 0.19074 C 0.08663 0.19121 0.09791 0.19491 0.10225 0.1956 C 0.11614 0.19838 0.1309 0.19838 0.14496 0.19954 C 0.16423 0.20324 0.175 0.20834 0.19288 0.21667 C 0.21337 0.22639 0.1868 0.21528 0.20434 0.22292 C 0.20642 0.22384 0.21059 0.22546 0.21059 0.2257 C 0.21493 0.23195 0.21823 0.23866 0.22205 0.24537 C 0.22396 0.24861 0.2283 0.25533 0.2283 0.25556 C 0.23837 0.31505 0.16475 0.3132 0.13455 0.31482 C 0.11927 0.31528 0.10399 0.31644 0.08871 0.31713 C 0.02656 0.32894 -0.03854 0.32662 -0.10087 0.32709 C -0.12726 0.32778 -0.154 0.32477 -0.18004 0.32963 C -0.19479 0.33218 -0.20851 0.3419 -0.22275 0.34584 C -0.25347 0.35417 -0.28629 0.35926 -0.31754 0.36551 C -0.35434 0.37292 -0.39184 0.37292 -0.429 0.37801 C -0.43507 0.38264 -0.44045 0.3882 -0.44462 0.39537 C -0.44705 0.40718 -0.44531 0.40209 -0.44879 0.41019 C -0.44861 0.41158 -0.44844 0.42639 -0.4467 0.43125 C -0.43976 0.45046 -0.40087 0.45625 -0.38733 0.46111 C -0.3816 0.4632 -0.37639 0.46667 -0.37066 0.46852 C -0.33577 0.47986 -0.29705 0.47986 -0.26129 0.48218 C -0.17483 0.4794 -0.08854 0.47616 -0.00191 0.47477 C 0.00833 0.47153 0.01771 0.4669 0.0283 0.46482 C 0.0526 0.46505 0.07691 0.46505 0.10121 0.46597 C 0.12969 0.46713 0.15451 0.4713 0.18142 0.48079 C 0.18767 0.4831 0.19427 0.4838 0.19913 0.48959 C 0.20278 0.49398 0.20312 0.50162 0.20538 0.50695 C 0.20712 0.51713 0.20955 0.52732 0.21059 0.53796 C 0.20989 0.55162 0.2118 0.57199 0.20434 0.5838 C 0.19982 0.60509 0.18455 0.61991 0.171 0.63334 C 0.16528 0.63889 0.15903 0.64722 0.15225 0.6507 C 0.14288 0.65579 0.13368 0.65718 0.12413 0.66065 C 0.10712 0.6669 0.09062 0.67153 0.07309 0.67685 C 0.06128 0.68009 0.04844 0.68634 0.03663 0.68796 C 0.0158 0.6963 -0.00625 0.69769 -0.02795 0.69908 C -0.08629 0.69838 -0.14306 0.69908 -0.20087 0.69537 C -0.25729 0.6963 -0.25365 0.6919 -0.2842 0.69908 C -0.30226 0.70972 -0.33403 0.71574 -0.3415 0.74236 C -0.33941 0.74977 -0.34184 0.74329 -0.33525 0.75116 C -0.32552 0.76273 -0.31459 0.77431 -0.30087 0.77847 C -0.28021 0.79306 -0.254 0.81088 -0.23004 0.81551 C -0.22656 0.81621 -0.21198 0.81783 -0.2092 0.81806 C -0.19913 0.8206 -0.19028 0.82338 -0.18004 0.82431 C -0.16858 0.82778 -0.1599 0.8294 -0.14775 0.83056 C -0.13663 0.83496 -0.14375 0.83287 -0.12587 0.83287 " pathEditMode="relative" rAng="0" ptsTypes="ffffffffffffffffffffffffffffffffffffffffffffffffffffffffffffffffffA">
                                      <p:cBhvr>
                                        <p:cTn id="6" dur="2000" fill="hold"/>
                                        <p:tgtEl>
                                          <p:spTgt spid="4"/>
                                        </p:tgtEl>
                                        <p:attrNameLst>
                                          <p:attrName>ppt_x</p:attrName>
                                          <p:attrName>ppt_y</p:attrName>
                                        </p:attrNameLst>
                                      </p:cBhvr>
                                      <p:rCtr x="-31493" y="4127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3568" y="332656"/>
            <a:ext cx="7873763" cy="5610943"/>
          </a:xfrm>
        </p:spPr>
        <p:txBody>
          <a:bodyPr>
            <a:noAutofit/>
          </a:bodyPr>
          <a:lstStyle/>
          <a:p>
            <a:pPr marL="0" indent="0">
              <a:buNone/>
            </a:pPr>
            <a:r>
              <a:rPr lang="en-US" sz="4000" dirty="0" err="1" smtClean="0"/>
              <a:t>Meadowbank</a:t>
            </a:r>
            <a:r>
              <a:rPr lang="en-US" sz="4000" dirty="0" smtClean="0"/>
              <a:t> school held a ski trial at Snow Planet for anyone who wanted to go to whakapapa in August to compete against one another in a skiing competition. 5 Girls &amp; 5 Boys. I came 3</a:t>
            </a:r>
            <a:r>
              <a:rPr lang="en-US" sz="4000" baseline="30000" dirty="0" smtClean="0"/>
              <a:t>rd</a:t>
            </a:r>
            <a:r>
              <a:rPr lang="en-US" sz="4000" dirty="0" smtClean="0"/>
              <a:t> in the boy trials which meant I got in.</a:t>
            </a:r>
            <a:endParaRPr lang="en-NZ" sz="4000" dirty="0"/>
          </a:p>
        </p:txBody>
      </p:sp>
    </p:spTree>
    <p:extLst>
      <p:ext uri="{BB962C8B-B14F-4D97-AF65-F5344CB8AC3E}">
        <p14:creationId xmlns:p14="http://schemas.microsoft.com/office/powerpoint/2010/main" val="3066851214"/>
      </p:ext>
    </p:extLst>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3" name="bomb.wav"/>
          </p:stSnd>
        </p:sndAc>
      </p:transition>
    </mc:Choice>
    <mc:Fallback xmlns="">
      <p:transition spd="slow">
        <p:fade/>
        <p:sndAc>
          <p:stSnd>
            <p:snd r:embed="rId4" name="bomb.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38524 -0.20602 C -0.38351 -0.21737 -0.38264 -0.22454 -0.37795 -0.2338 C -0.3776 -0.23565 -0.37726 -0.2375 -0.37691 -0.23936 C -0.37621 -0.24213 -0.37482 -0.24769 -0.37482 -0.24746 C -0.37552 -0.25 -0.37552 -0.25301 -0.37691 -0.25463 C -0.37778 -0.25556 -0.37986 -0.25463 -0.38003 -0.25325 C -0.38073 -0.2419 -0.37812 -0.23959 -0.37378 -0.23241 C -0.37257 -0.22616 -0.37014 -0.22246 -0.36753 -0.21713 C -0.36007 -0.22038 -0.35521 -0.23079 -0.35087 -0.23936 C -0.35121 -0.2426 -0.35017 -0.24676 -0.35191 -0.24908 C -0.35295 -0.25047 -0.35382 -0.24561 -0.35399 -0.24352 C -0.35451 -0.23704 -0.35191 -0.22848 -0.34982 -0.22269 C -0.34861 -0.21413 -0.35 -0.20463 -0.34774 -0.1963 C -0.34722 -0.19445 -0.34583 -0.19931 -0.34462 -0.20047 C -0.34271 -0.20255 -0.34045 -0.20417 -0.33837 -0.20602 C -0.33142 -0.21227 -0.32309 -0.21621 -0.31545 -0.2213 C -0.3125 -0.23311 -0.32448 -0.23774 -0.33107 -0.24075 C -0.33871 -0.23936 -0.33958 -0.23889 -0.34357 -0.23102 C -0.34271 -0.21945 -0.34392 -0.2132 -0.33524 -0.21019 C -0.31562 -0.2125 -0.30295 -0.20996 -0.29357 -0.23519 C -0.29427 -0.23658 -0.29462 -0.23843 -0.29566 -0.23936 C -0.29757 -0.24098 -0.30191 -0.24213 -0.30191 -0.2419 C -0.30955 -0.23913 -0.3125 -0.2375 -0.31441 -0.22686 C -0.31215 -0.21505 -0.3118 -0.21413 -0.30503 -0.20741 C -0.28767 -0.21204 -0.29531 -0.23612 -0.30399 -0.24769 C -0.30833 -0.23357 -0.3033 -0.22524 -0.29774 -0.21297 C -0.29601 -0.20926 -0.29514 -0.20463 -0.29253 -0.20186 C -0.2908 -0.2 -0.28923 -0.19769 -0.28732 -0.1963 C -0.28541 -0.19491 -0.28107 -0.19352 -0.28107 -0.19329 C -0.26649 -0.19607 -0.26337 -0.19422 -0.25607 -0.2088 C -0.25538 -0.2125 -0.25416 -0.21621 -0.25399 -0.21991 C -0.2533 -0.23288 -0.25764 -0.2345 -0.26337 -0.24213 C -0.26389 -0.24213 -0.27118 -0.24075 -0.27274 -0.23936 C -0.28003 -0.23241 -0.28177 -0.22107 -0.28316 -0.21019 C -0.2809 -0.19815 -0.27726 -0.2007 -0.26857 -0.20325 C -0.25712 -0.22616 -0.26545 -0.20602 -0.26545 -0.26297 C -0.26545 -0.27593 -0.26493 -0.23704 -0.26441 -0.22408 C -0.26371 -0.20718 -0.26094 -0.19746 -0.24878 -0.19213 C -0.23333 -0.19561 -0.23281 -0.19375 -0.22795 -0.21297 C -0.2283 -0.22084 -0.22656 -0.2294 -0.22899 -0.23658 C -0.22986 -0.23913 -0.23333 -0.23635 -0.23524 -0.23519 C -0.23923 -0.23311 -0.24566 -0.22547 -0.24566 -0.22524 C -0.24687 -0.21783 -0.25104 -0.20348 -0.24357 -0.19908 C -0.24166 -0.19792 -0.23941 -0.19815 -0.23732 -0.19769 C -0.22847 -0.19908 -0.2276 -0.19862 -0.22274 -0.20741 C -0.22101 -0.21922 -0.22118 -0.22825 -0.22899 -0.23519 C -0.23038 -0.22547 -0.22864 -0.2257 -0.22378 -0.21852 C -0.22153 -0.21505 -0.21649 -0.2088 -0.21649 -0.20857 C -0.21371 -0.2125 -0.20989 -0.21528 -0.20816 -0.21991 C -0.20712 -0.22269 -0.20642 -0.2257 -0.20503 -0.22825 C -0.20121 -0.23496 -0.19601 -0.23797 -0.19271 -0.24491 C -0.18941 -0.23241 -0.19236 -0.24514 -0.19062 -0.21575 C -0.18993 -0.20649 -0.18802 -0.19723 -0.18732 -0.18797 C -0.18455 -0.20139 -0.1816 -0.21459 -0.17899 -0.22825 C -0.17864 -0.23056 -0.17847 -0.23288 -0.17795 -0.23519 C -0.1776 -0.23704 -0.17604 -0.23913 -0.17691 -0.24075 C -0.1776 -0.2419 -0.17899 -0.23982 -0.18003 -0.23936 C -0.18507 -0.22963 -0.18212 -0.23288 -0.18732 -0.22825 C -0.19496 -0.21112 -0.21198 -0.2044 -0.21962 -0.18658 C -0.22656 -0.17038 -0.23333 -0.1544 -0.24045 -0.13797 C -0.24219 -0.1338 -0.2434 -0.12917 -0.24566 -0.1257 C -0.25226 -0.11413 -0.25 -0.122 -0.2592 -0.11158 C -0.26614 -0.10394 -0.27361 -0.09653 -0.28003 -0.08797 C -0.28663 -0.07917 -0.29427 -0.075 -0.30087 -0.06713 C -0.30416 -0.0632 -0.30712 -0.0588 -0.31024 -0.05463 C -0.3151 -0.04815 -0.33281 -0.0382 -0.33941 -0.03519 C -0.34948 -0.02454 -0.35555 -0.01598 -0.35816 0.00069 C -0.35486 0.02986 -0.35729 0.0199 -0.35399 0.03287 C -0.35573 0.03981 -0.36024 0.04375 -0.36337 0.04953 C -0.36545 0.05347 -0.36666 0.05787 -0.36857 0.06203 C -0.3691 0.0662 -0.37101 0.07013 -0.37066 0.0743 C -0.36771 0.11851 -0.31198 0.15046 -0.28524 0.15648 C -0.27864 0.15787 -0.27205 0.1574 -0.26545 0.15787 C -0.25885 0.15648 -0.25208 0.15648 -0.24566 0.1537 C -0.22795 0.14629 -0.21666 0.12824 -0.20295 0.11342 C -0.19062 0.0993 -0.17465 0.08888 -0.16545 0.07013 C -0.18611 0.05393 -0.20851 0.03657 -0.23212 0.0287 C -0.24774 0.03634 -0.25416 0.0449 -0.26337 0.06319 C -0.26406 0.06921 -0.26632 0.07523 -0.26545 0.08125 C -0.25833 0.13125 -0.24236 0.12407 -0.21024 0.12731 C -0.17083 0.12361 -0.13021 0.12083 -0.0967 0.08981 C -0.09496 0.08611 -0.09323 0.08217 -0.09149 0.0787 C -0.08802 0.07129 -0.09496 0.06087 -0.09878 0.05787 C -0.11302 0.04699 -0.12517 0.04745 -0.14149 0.04398 C -0.15712 0.04675 -0.16962 0.0449 -0.18107 0.06203 C -0.18507 0.06805 -0.18611 0.07685 -0.18837 0.08425 C -0.18403 0.12222 -0.18819 0.12106 -0.15312 0.15092 C -0.08403 0.20925 -0.07344 0.20347 0.00417 0.22708 C 0.01823 0.22685 0.03229 0.22893 0.04601 0.22592 C 0.05834 0.22291 0.05643 0.20671 0.0533 0.19675 C 0.04358 0.16504 0.02986 0.15046 0.00851 0.1287 C -0.02569 0.09398 -0.06146 0.06967 -0.10295 0.05648 C -0.10781 0.05902 -0.11406 0.05949 -0.11753 0.06481 C -0.12535 0.07685 -0.11076 0.11597 -0.10503 0.12453 C -0.08194 0.15763 -0.05121 0.16087 -0.01962 0.16481 C 0.00417 0.15625 0.0092 0.15972 0.0158 0.1287 C 0.01268 0.11527 0.01129 0.10092 0.00643 0.08819 C -0.00434 0.06111 -0.02726 0.05416 -0.04774 0.05092 C -0.06701 0.05347 -0.06597 0.06203 -0.07066 0.08518 C -0.06649 0.10439 -0.06528 0.12523 -0.05816 0.14259 C -0.03958 0.18773 0.01528 0.19675 0.04809 0.20648 C 0.07726 0.20185 0.07917 0.20625 0.09288 0.17314 C 0.10018 0.10046 0.06163 0.06018 0.01163 0.05208 C -0.01319 0.05601 -0.01146 0.05 -0.02274 0.06898 C -0.02465 0.08125 -0.02673 0.08125 -0.01857 0.08981 C -0.01614 0.08935 -0.01215 0.09143 -0.01128 0.08819 C -0.00816 0.07662 -0.02378 0.03287 -0.02795 0.02453 C -0.04271 -0.00649 -0.07916 -0.07385 -0.09878 -0.09491 C -0.11024 -0.10718 -0.1243 -0.12801 -0.14045 -0.13241 C -0.15486 -0.13125 -0.16684 -0.12987 -0.17899 -0.11852 C -0.2066 -0.09283 -0.21337 -0.03334 -0.2217 0.00648 C -0.23055 0.04907 -0.23802 0.09444 -0.24982 0.13564 C -0.25434 0.15138 -0.26041 0.16597 -0.26545 0.18148 C -0.26979 0.19513 -0.27396 0.20925 -0.27795 0.22291 C -0.28333 0.24212 -0.28906 0.26087 -0.29357 0.28009 C -0.29982 0.30694 -0.29323 0.29259 -0.29878 0.30347 C -0.29149 0.26203 -0.27101 0.2324 -0.25816 0.19259 C -0.24462 0.15069 -0.23212 0.11041 -0.22378 0.0662 C -0.22309 0.05601 -0.22205 0.04583 -0.2217 0.03564 C -0.22101 0.01435 -0.22187 -0.00695 -0.22066 -0.02825 C -0.21979 -0.04352 -0.20972 -0.05973 -0.20399 -0.0713 C -0.19583 -0.0882 -0.18785 -0.10556 -0.18003 -0.12269 C -0.17708 -0.12917 -0.17448 -0.13565 -0.17187 -0.14213 C -0.17031 -0.14514 -0.16962 -0.14885 -0.16857 -0.15186 C -0.16823 -0.15325 -0.16684 -0.15741 -0.16753 -0.15602 C -0.17135 -0.14885 -0.17153 -0.14584 -0.17691 -0.14075 C -0.19166 -0.14468 -0.20573 -0.15186 -0.22066 -0.15325 C -0.24045 -0.1551 -0.28003 -0.1588 -0.28003 -0.15857 C -0.29566 -0.16204 -0.31076 -0.16575 -0.32691 -0.16297 C -0.33281 -0.16181 -0.3151 -0.15973 -0.3092 -0.1588 C -0.28385 -0.15463 -0.25868 -0.14931 -0.23316 -0.1463 C -0.17448 -0.13982 -0.11562 -0.13843 -0.05712 -0.12963 C -0.04496 -0.12778 -0.03281 -0.12616 -0.02066 -0.12408 C -0.01319 -0.12315 0.00209 -0.12014 0.00209 -0.11991 C 0.01146 -0.11575 -0.00173 -0.12408 -0.00208 -0.12408 C -0.00434 -0.125 -0.00677 -0.125 -0.0092 -0.1257 C -0.01719 -0.12408 -0.02552 -0.12477 -0.03316 -0.1213 C -0.05243 -0.11227 -0.06719 -0.08033 -0.07587 -0.0588 C -0.09462 -0.0125 -0.10503 0.03726 -0.11753 0.08703 C -0.12413 0.11342 -0.13646 0.13541 -0.1467 0.15925 C -0.14896 0.16458 -0.15104 0.17013 -0.15312 0.17592 C -0.15416 0.17986 -0.15712 0.19259 -0.15607 0.18842 C -0.14566 0.13958 -0.11962 0.08888 -0.08212 0.07175 C -0.07205 0.06712 -0.06128 0.06712 -0.05087 0.06481 C -0.04357 0.0662 -0.03594 0.06574 -0.02899 0.06898 C -0.01267 0.07615 -0.00729 0.10486 -0.00208 0.12314 C 0.00261 0.15972 0.00104 0.19375 -0.0092 0.2287 C -0.01163 0.2368 -0.01528 0.24421 -0.01753 0.25231 C -0.01996 0.26087 -0.02864 0.28518 -0.02378 0.2787 C -0.00937 0.25925 0.00538 0.24189 0.01997 0.22291 C 0.03663 0.20162 0.0342 0.20347 0.04271 0.1787 C 0.04167 0.17314 0.04236 0.16666 0.03959 0.16203 C 0.03125 0.14699 0.01771 0.14722 0.00538 0.14398 C -0.01892 0.15046 -0.02969 0.14722 -0.04045 0.17592 C -0.04166 0.18773 -0.04375 0.19884 -0.04462 0.21064 C -0.04253 0.2625 -0.04548 0.30694 0.00104 0.31898 C 0.01181 0.32175 0.02274 0.32083 0.03351 0.32175 C 0.07986 0.31157 0.1158 0.30162 0.15434 0.26481 C 0.19306 0.1618 0.10608 0.08634 0.04809 0.04259 C 0.02952 0.0287 0.01024 0.01712 -0.0092 0.00648 C -0.03837 -0.0095 -0.0401 -0.00811 -0.06545 -0.01158 C -0.09132 0.00416 -0.0901 0.03148 -0.09462 0.0662 C -0.0967 0.0993 -0.09965 0.13402 -0.08941 0.1662 C -0.07083 0.22407 -0.02083 0.25879 0.02413 0.26319 C 0.03698 0.26064 0.05035 0.26041 0.06268 0.25509 C 0.08073 0.24722 0.08837 0.21481 0.09288 0.19398 C 0.09219 0.17731 0.09236 0.16064 0.0908 0.14398 C 0.08438 0.07685 0.025 0.04259 -0.01441 0.0162 C -0.02031 0.00578 -0.02205 0.00532 -0.01024 0.00925 C 0.00399 0.02824 0.00816 0.04768 0.01163 0.07314 C 0.01563 0.13611 -0.00607 0.18078 -0.03003 0.23287 C -0.03715 0.24814 -0.04392 0.26111 -0.04982 0.27731 C -0.05069 0.27939 -0.04844 0.27268 -0.04774 0.27037 C -0.04496 0.20393 -0.04114 0.14212 -0.02482 0.0787 C -0.01788 0.05185 -0.00573 0.0037 0.01476 -0.01436 C 0.03559 0.00115 0.04097 0.03634 0.04809 0.06481 C 0.05174 0.11597 0.05365 0.16388 0.04601 0.21481 C 0.04705 0.21851 0.0467 0.22337 0.04913 0.22592 C 0.05035 0.22708 0.05261 0.225 0.0533 0.22291 C 0.06094 0.20277 0.06702 0.18148 0.07413 0.16064 C 0.08021 0.14259 0.08785 0.12569 0.09393 0.1074 C 0.10313 0.08125 0.11129 0.05416 0.11979 0.02731 C 0.12448 0.01365 0.12379 0.0155 0.13143 0.01342 C 0.13959 0.02083 0.14375 0.03587 0.14809 0.04675 C 0.15608 0.09606 0.15903 0.14606 0.16649 0.19537 C 0.16806 0.20277 0.17361 0.253 0.18143 0.25648 C 0.19097 0.24791 0.1934 0.22824 0.19601 0.21481 C 0.20156 0.06574 0.05695 -0.00232 -0.03316 -0.01436 C -0.04531 -0.01598 -0.05746 -0.01551 -0.06962 -0.01575 C -0.12656 -0.01343 -0.17708 0.0118 -0.21962 0.06319 C -0.22604 0.08726 -0.23316 0.10231 -0.23003 0.1287 C -0.22708 0.153 -0.2158 0.17546 -0.20087 0.18981 C -0.14114 0.24699 -0.07222 0.24444 -0.00208 0.24907 C 0.04028 0.23078 0.06962 0.22893 0.09601 0.17731 C 0.10243 0.16481 0.10087 0.14768 0.1033 0.13287 C 0.10035 0.10856 0.09948 0.09444 0.09288 0.07175 C 0.09097 0.0655 0.0882 0.05972 0.08542 0.0537 C 0.08299 0.04768 0.07726 0.03564 0.07726 0.03587 C 0.07066 0.04143 0.07101 0.0662 0.07101 0.0662 C 0.07118 0.08888 0.07153 0.11157 0.07205 0.13402 C 0.07205 0.14166 0.07257 0.14907 0.07309 0.15648 C 0.07587 0.1912 0.09045 0.19884 0.1158 0.20231 C 0.12587 0.2037 0.13663 0.20324 0.14705 0.2037 C 0.16146 0.20208 0.17431 0.20462 0.18559 0.19259 C 0.18924 0.16828 0.18594 0.14328 0.18455 0.11898 C 0.18316 0.09421 0.18594 0.10347 0.18143 0.0912 C 0.16146 -0.04098 0.05677 -0.10116 -0.03628 -0.10602 C -0.04496 -0.1051 -0.05382 -0.10556 -0.06232 -0.10348 C -0.08941 -0.09676 -0.12031 -0.0676 -0.13732 -0.03936 C -0.13993 -0.02547 -0.13333 -0.01852 -0.12378 -0.01297 C -0.09462 0.00324 -0.06476 0.01736 -0.03524 0.03287 C 0.01615 0.05995 0.07518 0.08333 0.12396 0.11898 C 0.13143 0.12407 0.15035 0.13773 0.15851 0.14537 C 0.16632 0.15277 0.18143 0.16898 0.18143 0.16921 C 0.2059 0.22592 0.1375 0.23703 0.11163 0.24097 C 0.04931 0.23981 -0.0118 0.23912 -0.07378 0.23425 C -0.09271 0.22708 -0.10173 0.2155 -0.11024 0.19259 C -0.11423 0.1618 -0.11823 0.15486 -0.10816 0.12314 C -0.09896 0.09444 -0.06892 0.08078 -0.05399 0.06319 C -0.03455 0.04074 -0.01354 0.02245 -0.00503 -0.01158 C -0.00538 -0.02061 -0.00538 -0.02917 -0.00607 -0.03797 C -0.00816 -0.06343 -0.02396 -0.0713 -0.04045 -0.07686 C -0.0809 -0.07246 -0.09028 -0.06112 -0.12378 -0.03264 C -0.15486 -0.00579 -0.18351 0.02291 -0.20295 0.0662 C -0.21215 0.08634 -0.21545 0.11157 -0.21962 0.13402 C -0.21649 0.1574 -0.21684 0.17083 -0.2092 0.18981 C -0.1842 0.25115 -0.12135 0.27129 -0.07378 0.27592 C -0.03142 0.2706 -0.01423 0.25833 0.01163 0.21342 C 0.02136 0.17476 0.02691 0.14166 0.03038 0.10092 C 0.03212 0.03981 0.02691 -0.01922 0.02205 -0.07963 C 0.02118 -0.09005 0.0224 -0.12107 0.01372 -0.12408 C 0.00538 -0.09075 0.00156 -0.05741 -0.00208 -0.02269 C -0.00555 0.05787 -0.00226 0.1375 0.00417 0.21759 C 0.00469 0.22685 0.00504 0.23611 0.00538 0.24513 C 0.00608 0.26064 0.00781 0.30648 0.00747 0.2912 C 0.0066 0.25092 0.0066 0.21064 0.00417 0.17037 C 0.00382 0.16157 0.00295 0.15277 0.00209 0.14398 C 0.00417 0.10972 0.00243 0.07824 0.03247 0.0743 C 0.06702 0.07662 0.07014 0.07314 0.09601 0.08287 C 0.10226 0.08518 0.10851 0.08819 0.11476 0.0912 C 0.11771 0.09236 0.11979 0.09537 0.12292 0.09629 C 0.12396 0.09722 0.12691 0.09814 0.12587 0.09814 C 0.11667 0.09814 0.10521 0.08819 0.09705 0.08425 C 0.06649 0.06805 0.03802 0.05717 0.00643 0.04675 C -0.03003 0.05902 -0.04687 0.13726 -0.05399 0.18009 C -0.05364 0.18611 -0.05434 0.19236 -0.05295 0.19814 C -0.04861 0.21689 -0.03819 0.21944 -0.02587 0.22291 C 0.00538 0.2206 0.02518 0.2199 0.05122 0.19675 C 0.05781 0.18379 0.06129 0.17731 0.06684 0.16342 C 0.07049 0.15439 0.07379 0.1449 0.07726 0.13564 C 0.0783 0.13287 0.08021 0.12731 0.08021 0.12754 C 0.08073 0.125 0.08195 0.11782 0.08125 0.12013 C 0.075 0.14606 0.08264 0.17754 0.08872 0.20231 C 0.09948 0.24652 0.11736 0.31736 0.14601 0.34791 C 0.15538 0.35787 0.16997 0.36134 0.18143 0.36481 C 0.21094 0.3574 0.22136 0.34699 0.23559 0.31157 C 0.25643 0.18287 0.15035 0.10879 0.07205 0.08425 C 0.04827 0.09328 0.06372 0.10046 0.04375 0.12986 C 0.01389 0.175 -0.00764 0.20324 -0.01962 0.26319 C -0.01996 0.26921 -0.02066 0.27523 -0.02066 0.28148 C -0.02066 0.2912 -0.02135 0.31967 -0.01962 0.31064 C -0.0158 0.28935 -0.01614 0.26805 -0.01441 0.24675 C -0.00868 0.17754 -0.00625 0.1074 -0.00208 0.03842 C -0.00069 0.01944 -0.00642 -0.04445 0.0158 -0.05047 C 0.04514 -0.03889 0.07309 -0.02524 0.09705 0.00069 C 0.10191 0.0118 0.09861 0.00601 0.10747 0.01759 C 0.10851 0.01875 0.11111 0.02291 0.10955 0.02314 C 0.10243 0.02453 0.09931 0.01643 0.09393 0.01342 C 0.09202 0.01226 0.08976 0.0125 0.08768 0.0118 C 0.07622 0.01273 0.04879 0.01111 0.03351 0.01875 C 0.01962 0.02592 0.00712 0.05208 -1.66667E-6 0.06759 C -0.02378 0.11921 -0.04653 0.16736 -0.06024 0.22453 C -0.06111 0.24606 -0.06528 0.27453 -0.04462 0.28009 C -0.03385 0.27592 -0.02239 0.27407 -0.01232 0.26736 C 0.00417 0.25694 0.02084 0.22893 0.03247 0.21203 C 0.03802 0.19537 0.04566 0.17962 0.04913 0.16203 C 0.06302 0.08912 0.0441 0.0162 0.02413 -0.05047 C 0.01094 -0.09491 -0.01232 -0.1338 -0.0217 -0.17963 C -0.02396 -0.19028 -0.01684 -0.15834 -0.01441 -0.14769 C -0.01024 -0.1294 -0.00434 -0.11204 -1.66667E-6 -0.09352 C 0.00677 -0.06737 0.01389 -0.04121 0.01893 -0.01436 C 0.025 0.01851 0.02952 0.05208 0.03351 0.08518 C 0.04271 0.16504 0.04375 0.20462 0.04809 0.28425 C 0.04879 0.34189 0.04323 0.43472 0.06372 0.48981 C 0.08334 0.47662 0.06806 0.48842 0.09601 0.43657 C 0.12396 0.38541 0.14931 0.33171 0.16649 0.27129 C 0.17465 0.24467 0.17761 0.21597 0.18768 0.18981 C 0.20365 0.14814 0.23542 0.12222 0.2533 0.08287 C 0.20156 0.0743 0.06563 0.08518 0.06372 0.08518 C 0.05191 0.08981 0.03993 0.09305 0.0283 0.09814 C 0.02309 0.10046 0.01788 0.10324 0.01372 0.1074 C 0.01077 0.11111 0.00747 0.12013 0.00747 0.12037 C 0.07257 0.15925 0.13889 0.19259 0.20313 0.23425 C 0.24497 0.26111 0.31129 0.29537 0.34184 0.34953 C 0.32969 0.27893 0.2632 0.20069 0.22622 0.15648 C 0.17847 0.0993 0.11441 0.00625 0.04375 -0.01713 C 0.01563 -0.01135 0.00712 -0.01922 -0.00208 0.0118 C -0.00347 0.01759 -0.00469 0.02314 -0.00607 0.0287 C -0.00538 0.0375 -0.00607 0.04675 -0.00399 0.05509 C -0.00052 0.06805 0.0125 0.07592 0.02101 0.08009 C 0.05521 0.09629 0.05781 0.09444 0.09497 0.10092 C 0.11268 0.1074 0.13681 0.11365 0.1533 0.12731 C 0.17674 0.14652 0.19375 0.19143 0.20104 0.22592 C 0.19202 0.27083 0.15938 0.28217 0.1283 0.29259 C 0.11059 0.28935 0.09288 0.28796 0.07518 0.28425 C 0.05799 0.28078 0.04097 0.27129 0.02413 0.2662 C 0.01719 0.26064 0.01354 0.25601 0.01163 0.24513 C 0.01771 0.23101 0.01632 0.22893 0.03455 0.22592 C 0.075 0.21828 0.11615 0.21782 0.15643 0.20925 C 0.22899 0.19398 0.2 0.19675 0.24288 0.19398 C 0.25729 0.18703 0.26302 0.18634 0.26476 0.16481 C 0.26285 0.13773 0.26389 0.12268 0.25643 0.0993 C 0.22952 0.01643 0.16459 -0.04306 0.09809 -0.05047 C 0.09045 -0.04908 0.08229 -0.04977 0.07518 -0.0463 C 0.02309 -0.022 0.00573 0.07893 -0.01024 0.13819 C -0.01232 0.16782 -0.01597 0.19513 -0.01128 0.22453 C 0.01007 0.35694 0.13212 0.33958 0.20834 0.34259 C 0.22448 0.33773 0.26615 0.3368 0.28143 0.31064 C 0.28472 0.30486 0.2842 0.29675 0.28559 0.28935 C 0.28889 0.19189 0.25052 0.12152 0.19705 0.05787 C 0.15243 0.00462 0.1217 -0.03149 0.06268 -0.03797 C 0.00452 -0.03102 -0.00851 -0.04306 -0.04462 0.00509 C -0.05347 0.04074 -0.05712 0.07013 -0.05816 0.1074 C -0.05347 0.16435 -0.04045 0.21805 -0.01857 0.26736 C -0.00972 0.2875 -0.00312 0.31226 0.01476 0.31898 C 0.01528 0.31712 0.01684 0.31134 0.01684 0.31342 C 0.01684 0.33171 0.00417 0.34722 -0.00104 0.36481 C -0.0033 0.37314 -0.00607 0.38148 -0.00816 0.38981 C -0.01337 0.40833 -0.01597 0.40902 -0.00816 0.4037 C 0.00261 0.35092 -0.0033 0.25578 -0.00295 0.21342 C -0.00364 0.17222 -0.00503 0.13101 -0.00503 0.08981 C -0.00503 0.03194 -0.01857 -0.01042 0.02413 -0.01852 C 0.03959 -0.01436 0.05365 0.00462 0.0658 0.0162 C 0.1033 0.05208 0.11476 0.07615 0.13976 0.1287 C 0.15573 0.16226 0.17518 0.19212 0.18247 0.23148 C 0.18073 0.25092 0.17952 0.27037 0.1783 0.28935 C 0.17934 0.32662 0.18542 0.31759 0.17518 0.33148 " pathEditMode="relative" rAng="0" ptsTypes="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A">
                                      <p:cBhvr>
                                        <p:cTn id="6" dur="2000" fill="hold"/>
                                        <p:tgtEl>
                                          <p:spTgt spid="3">
                                            <p:txEl>
                                              <p:pRg st="0" end="0"/>
                                            </p:txEl>
                                          </p:spTgt>
                                        </p:tgtEl>
                                        <p:attrNameLst>
                                          <p:attrName>ppt_x</p:attrName>
                                          <p:attrName>ppt_y</p:attrName>
                                        </p:attrNameLst>
                                      </p:cBhvr>
                                      <p:rCtr x="36354" y="3129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a:xfrm>
            <a:off x="3241104" y="2996952"/>
            <a:ext cx="5867400" cy="522288"/>
          </a:xfrm>
        </p:spPr>
        <p:txBody>
          <a:bodyPr>
            <a:normAutofit fontScale="90000"/>
          </a:bodyPr>
          <a:lstStyle/>
          <a:p>
            <a:r>
              <a:rPr lang="en-US" dirty="0" smtClean="0"/>
              <a:t>The End </a:t>
            </a:r>
            <a:r>
              <a:rPr lang="en-US" dirty="0" smtClean="0">
                <a:sym typeface="Wingdings" pitchFamily="2" charset="2"/>
              </a:rPr>
              <a:t></a:t>
            </a:r>
            <a:endParaRPr lang="en-NZ" dirty="0"/>
          </a:p>
        </p:txBody>
      </p:sp>
      <p:sp>
        <p:nvSpPr>
          <p:cNvPr id="5" name="Text Placeholder 3"/>
          <p:cNvSpPr>
            <a:spLocks noGrp="1"/>
          </p:cNvSpPr>
          <p:nvPr>
            <p:ph type="body" sz="half" idx="4294967295"/>
          </p:nvPr>
        </p:nvSpPr>
        <p:spPr>
          <a:xfrm>
            <a:off x="3241104" y="3536410"/>
            <a:ext cx="5867400" cy="768350"/>
          </a:xfrm>
          <a:prstGeom prst="rect">
            <a:avLst/>
          </a:prstGeom>
        </p:spPr>
        <p:txBody>
          <a:bodyPr>
            <a:normAutofit fontScale="47500" lnSpcReduction="20000"/>
          </a:bodyPr>
          <a:lstStyle/>
          <a:p>
            <a:pPr marL="0" indent="0">
              <a:buNone/>
            </a:pPr>
            <a:r>
              <a:rPr lang="en-US" dirty="0" smtClean="0"/>
              <a:t>Sorry I have to go! &amp; Oh! By the way did You enjoy it?</a:t>
            </a:r>
          </a:p>
          <a:p>
            <a:pPr marL="0" indent="0">
              <a:buNone/>
            </a:pPr>
            <a:r>
              <a:rPr lang="en-US" dirty="0" smtClean="0"/>
              <a:t>Post a comment on my Wikispace and please include anything that I can work on!</a:t>
            </a:r>
            <a:endParaRPr lang="en-NZ" dirty="0"/>
          </a:p>
        </p:txBody>
      </p:sp>
    </p:spTree>
    <p:extLst>
      <p:ext uri="{BB962C8B-B14F-4D97-AF65-F5344CB8AC3E}">
        <p14:creationId xmlns:p14="http://schemas.microsoft.com/office/powerpoint/2010/main" val="3742714017"/>
      </p:ext>
    </p:extLst>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2" name="bomb.wav"/>
          </p:stSnd>
        </p:sndAc>
      </p:transition>
    </mc:Choice>
    <mc:Fallback xmlns="">
      <p:transition spd="slow">
        <p:fade/>
        <p:sndAc>
          <p:stSnd>
            <p:snd r:embed="rId3" name="bomb.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6.11111E-6 1.11111E-6 C -0.00192 -0.04491 -0.01112 -0.10023 -0.03751 -0.13195 C -0.0606 -0.15972 -0.08942 -0.17431 -0.11789 -0.19028 C -0.16077 -0.21435 -0.19706 -0.2287 -0.24271 -0.23889 C -0.26494 -0.23773 -0.28733 -0.23912 -0.30938 -0.23472 C -0.32692 -0.23125 -0.3441 -0.22361 -0.36146 -0.21945 C -0.40383 -0.20949 -0.36459 -0.22199 -0.40938 -0.20833 C -0.41771 -0.20579 -0.42605 -0.20324 -0.43438 -0.2 C -0.44914 -0.19445 -0.47813 -0.18195 -0.47813 -0.18195 C -0.52067 -0.14421 -0.56094 -0.1088 -0.59584 -0.05833 C -0.59983 -0.05255 -0.60435 -0.04722 -0.6073 -0.04028 C -0.61962 -0.01158 -0.62848 0.01551 -0.6323 0.04861 C -0.63386 0.0625 -0.63646 0.09028 -0.63646 0.09028 C -0.63577 0.10463 -0.63629 0.11921 -0.63438 0.13333 C -0.63021 0.1662 -0.62136 0.17963 -0.60938 0.20694 C -0.60209 0.22338 -0.57362 0.24097 -0.56563 0.24722 C -0.54758 0.26157 -0.52657 0.2706 -0.5073 0.28055 C -0.46806 0.30069 -0.4356 0.31805 -0.39271 0.32222 C -0.35417 0.31366 -0.31598 0.30717 -0.27709 0.30139 C -0.24271 0.28773 -0.21112 0.26574 -0.18021 0.24167 C -0.16494 0.22963 -0.14723 0.21852 -0.13334 0.20278 C -0.13091 0.2 -0.12831 0.19745 -0.12622 0.19444 C -0.12344 0.19097 -0.12171 0.18657 -0.11893 0.18333 C -0.10574 0.16736 -0.08976 0.15579 -0.07709 0.13889 C -0.06025 0.11643 -0.04393 0.09329 -0.02709 0.07083 C -0.02449 0.06042 -0.01928 0.05046 -0.01251 0.04444 C -0.00956 0.03842 -0.0073 0.03241 -0.00417 0.02639 C -0.00278 0.02361 -6.11111E-6 0.01805 -6.11111E-6 0.01805 C 0.00069 0.01481 0.00208 0.0118 0.00208 0.00833 C 0.00208 0.00532 -6.11111E-6 -0.00301 -6.11111E-6 1.11111E-6 Z " pathEditMode="relative" ptsTypes="ffffffffffffffffffffffffffffff">
                                      <p:cBhvr>
                                        <p:cTn id="6" dur="2000" fill="hold"/>
                                        <p:tgtEl>
                                          <p:spTgt spid="4"/>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0" nodeType="clickEffect">
                                  <p:stCondLst>
                                    <p:cond delay="0"/>
                                  </p:stCondLst>
                                  <p:childTnLst>
                                    <p:animMotion origin="layout" path="M 0 0 C -0.00243 0.02963 -0.00625 0.08357 -0.01667 0.11112 C -0.02274 0.12755 -0.03003 0.14769 -0.03958 0.16112 C -0.09514 0.23982 -0.18385 0.23635 -0.25833 0.23889 C -0.27917 0.23774 -0.29045 0.23727 -0.30833 0.22778 C -0.33993 0.18565 -0.34149 0.10186 -0.34792 0.04584 C -0.34965 0.01274 -0.35139 -0.02106 -0.34687 -0.05416 C -0.34149 -0.09444 -0.32639 -0.1368 -0.30937 -0.17083 C -0.29618 -0.22916 -0.26458 -0.26574 -0.22187 -0.28472 C -0.2066 -0.29143 -0.18681 -0.29027 -0.17083 -0.29166 C -0.11806 -0.2905 -0.0526 -0.29907 -0.01771 -0.23472 C -0.01042 -0.22129 -0.00694 -0.20856 -0.00312 -0.19305 C 0.00069 -0.14236 0.0033 -0.09027 -0.00417 -0.04027 C -0.00295 -0.0081 -0.00538 -0.02129 0 0 Z " pathEditMode="relative" ptsTypes="ffffffffffffff">
                                      <p:cBhvr>
                                        <p:cTn id="10" dur="2000" fill="hold"/>
                                        <p:tgtEl>
                                          <p:spTgt spid="5">
                                            <p:txEl>
                                              <p:pRg st="0" end="0"/>
                                            </p:txEl>
                                          </p:spTgt>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grpId="0" nodeType="clickEffect">
                                  <p:stCondLst>
                                    <p:cond delay="0"/>
                                  </p:stCondLst>
                                  <p:childTnLst>
                                    <p:animMotion origin="layout" path="M 0 0 C -0.00243 0.02963 -0.00625 0.08357 -0.01667 0.11112 C -0.02274 0.12755 -0.03003 0.14769 -0.03958 0.16112 C -0.09514 0.23982 -0.18385 0.23635 -0.25833 0.23889 C -0.27917 0.23774 -0.29045 0.23727 -0.30833 0.22778 C -0.33993 0.18565 -0.34149 0.10186 -0.34792 0.04584 C -0.34965 0.01274 -0.35139 -0.02106 -0.34687 -0.05416 C -0.34149 -0.09444 -0.32639 -0.1368 -0.30937 -0.17083 C -0.29618 -0.22916 -0.26458 -0.26574 -0.22187 -0.28472 C -0.2066 -0.29143 -0.18681 -0.29027 -0.17083 -0.29166 C -0.11806 -0.2905 -0.0526 -0.29907 -0.01771 -0.23472 C -0.01042 -0.22129 -0.00694 -0.20856 -0.00312 -0.19305 C 0.00069 -0.14236 0.0033 -0.09027 -0.00417 -0.04027 C -0.00295 -0.0081 -0.00538 -0.02129 0 0 Z " pathEditMode="relative" ptsTypes="ffffffffffffff">
                                      <p:cBhvr>
                                        <p:cTn id="14" dur="2000" fill="hold"/>
                                        <p:tgtEl>
                                          <p:spTgt spid="5">
                                            <p:txEl>
                                              <p:pRg st="1" end="1"/>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NZ" dirty="0"/>
          </a:p>
        </p:txBody>
      </p:sp>
      <p:sp>
        <p:nvSpPr>
          <p:cNvPr id="3" name="Content Placeholder 2"/>
          <p:cNvSpPr>
            <a:spLocks noGrp="1"/>
          </p:cNvSpPr>
          <p:nvPr>
            <p:ph idx="1"/>
          </p:nvPr>
        </p:nvSpPr>
        <p:spPr>
          <a:xfrm>
            <a:off x="395536" y="1628800"/>
            <a:ext cx="8686800" cy="4525963"/>
          </a:xfrm>
        </p:spPr>
        <p:txBody>
          <a:bodyPr>
            <a:normAutofit/>
          </a:bodyPr>
          <a:lstStyle/>
          <a:p>
            <a:pPr marL="0" indent="0">
              <a:buNone/>
            </a:pPr>
            <a:r>
              <a:rPr lang="en-US" sz="2400" dirty="0" smtClean="0"/>
              <a:t>Term 2 has been a blast! </a:t>
            </a:r>
          </a:p>
          <a:p>
            <a:pPr marL="0" indent="0">
              <a:buNone/>
            </a:pPr>
            <a:r>
              <a:rPr lang="en-US" sz="2400" dirty="0" smtClean="0"/>
              <a:t>We’ve done so much in this ten week term!</a:t>
            </a:r>
          </a:p>
          <a:p>
            <a:pPr marL="0" indent="0">
              <a:buNone/>
            </a:pPr>
            <a:r>
              <a:rPr lang="en-US" sz="2400" dirty="0" smtClean="0"/>
              <a:t>Here I will tell/show you what we’ve done.</a:t>
            </a:r>
          </a:p>
          <a:p>
            <a:pPr marL="0" indent="0">
              <a:buNone/>
            </a:pPr>
            <a:r>
              <a:rPr lang="en-US" sz="2400" dirty="0" smtClean="0"/>
              <a:t>I thought term 1 would be the best term ever but term 2 is even better!</a:t>
            </a:r>
          </a:p>
          <a:p>
            <a:pPr marL="0" indent="0">
              <a:buNone/>
            </a:pPr>
            <a:r>
              <a:rPr lang="en-US" sz="2400" dirty="0" smtClean="0"/>
              <a:t>Enough with this long intro and more of this Term:</a:t>
            </a:r>
            <a:endParaRPr lang="en-NZ" sz="2400" dirty="0"/>
          </a:p>
        </p:txBody>
      </p:sp>
    </p:spTree>
    <p:extLst>
      <p:ext uri="{BB962C8B-B14F-4D97-AF65-F5344CB8AC3E}">
        <p14:creationId xmlns:p14="http://schemas.microsoft.com/office/powerpoint/2010/main" val="1175896137"/>
      </p:ext>
    </p:extLst>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2" name="bomb.wav"/>
          </p:stSnd>
        </p:sndAc>
      </p:transition>
    </mc:Choice>
    <mc:Fallback xmlns="">
      <p:transition spd="slow">
        <p:fade/>
        <p:sndAc>
          <p:stSnd>
            <p:snd r:embed="rId3" name="bomb.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Anzac Art</a:t>
            </a:r>
            <a:endParaRPr lang="en-NZ" dirty="0"/>
          </a:p>
        </p:txBody>
      </p:sp>
    </p:spTree>
    <p:extLst>
      <p:ext uri="{BB962C8B-B14F-4D97-AF65-F5344CB8AC3E}">
        <p14:creationId xmlns:p14="http://schemas.microsoft.com/office/powerpoint/2010/main" val="3654827634"/>
      </p:ext>
    </p:extLst>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2" name="bomb.wav"/>
          </p:stSnd>
        </p:sndAc>
      </p:transition>
    </mc:Choice>
    <mc:Fallback xmlns="">
      <p:transition spd="slow">
        <p:fade/>
        <p:sndAc>
          <p:stSnd>
            <p:snd r:embed="rId3" name="bomb.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2"/>
          </p:nvPr>
        </p:nvSpPr>
        <p:spPr/>
        <p:txBody>
          <a:bodyPr>
            <a:normAutofit/>
          </a:bodyPr>
          <a:lstStyle/>
          <a:p>
            <a:r>
              <a:rPr lang="en-US" sz="2400" dirty="0" smtClean="0"/>
              <a:t>This is My Anzac Art : </a:t>
            </a:r>
            <a:endParaRPr lang="en-NZ" sz="2400" dirty="0"/>
          </a:p>
        </p:txBody>
      </p:sp>
      <p:pic>
        <p:nvPicPr>
          <p:cNvPr id="1026" name="Picture 2" descr="S:\Year6\room10\Thomas\IMG_733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12" t="39847" r="5311" b="10952"/>
          <a:stretch/>
        </p:blipFill>
        <p:spPr bwMode="auto">
          <a:xfrm>
            <a:off x="755576" y="1261048"/>
            <a:ext cx="7560840" cy="53401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750709"/>
      </p:ext>
    </p:extLst>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2" name="bomb.wav"/>
          </p:stSnd>
        </p:sndAc>
      </p:transition>
    </mc:Choice>
    <mc:Fallback xmlns="">
      <p:transition spd="slow">
        <p:fade/>
        <p:sndAc>
          <p:stSnd>
            <p:snd r:embed="rId4" name="bomb.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 0 C 0.02361 0.00347 0.04566 0.00857 0.06979 0.00972 C 0.09236 0.01482 0.11406 0.00949 0.13646 0.00695 C 0.18646 0.00787 0.23386 0.01065 0.28334 0.01528 C 0.3007 0.01922 0.31806 0.01829 0.33542 0.02222 C 0.35834 0.01991 0.38177 0.01644 0.40313 0.00417 C 0.4132 -0.00162 0.425 -0.01065 0.43542 -0.01528 C 0.44115 -0.02315 0.44566 -0.01921 0.43542 -0.02361 C 0.41806 -0.01713 0.40035 -0.01666 0.38229 -0.01528 C 0.35712 -0.00972 0.33177 -0.00926 0.30625 -0.00694 C 0.24566 -0.00856 0.18351 -0.00856 0.12292 -0.01528 C 0.08663 -0.01458 0.06024 -0.01273 0.02604 -0.01111 C 0.03524 -0.01273 0.04306 -0.01713 0.05209 -0.01944 C 0.05521 -0.02037 0.07813 -0.02222 0.07917 -0.02222 C 0.08715 -0.02315 0.10313 -0.025 0.10313 -0.025 C 0.19063 -0.02315 0.14965 -0.02546 0.22604 -0.01944 C 0.25018 -0.01759 0.27361 -0.01111 0.29792 -0.00972 C 0.31129 -0.00625 0.32396 -0.00463 0.3375 -0.00278 C 0.35347 -0.0037 0.38438 -0.0037 0.40417 -0.00833 C 0.42969 -0.01412 0.45191 -0.02963 0.47604 -0.04028 C 0.48976 -0.04629 0.50452 -0.04653 0.51875 -0.05 C 0.54566 -0.05648 0.50139 -0.0456 0.52917 -0.05416 C 0.53195 -0.05509 0.54011 -0.05671 0.5375 -0.05555 C 0.5158 -0.04583 0.47309 -0.04791 0.45417 -0.04722 C 0.36459 -0.04977 0.27483 -0.05301 0.18542 -0.04305 C 0.17483 -0.03727 0.16702 -0.03842 0.15729 -0.03356 C 0.14358 -0.02639 0.13108 -0.01481 0.11667 -0.00972 C 0.10347 -0.00509 0.08941 -0.00301 0.07604 0.00139 C 0.05122 0.00023 0.05365 0.00255 0.03854 -0.00416 C 0.04254 -0.02037 0.05347 -0.02199 0.06354 -0.03078 C 0.06719 -0.03356 0.07014 -0.03796 0.07396 -0.04028 C 0.08125 -0.04491 0.08959 -0.04537 0.09688 -0.05 C 0.10052 -0.05231 0.10347 -0.05625 0.10729 -0.05833 C 0.12066 -0.06551 0.13594 -0.06944 0.15 -0.07361 C 0.2309 -0.07222 0.23403 -0.07083 0.32084 -0.075 C 0.37031 -0.07731 0.4191 -0.08541 0.46875 -0.0875 C 0.48334 -0.08703 0.49792 -0.08796 0.5125 -0.08611 C 0.51372 -0.08588 0.51476 -0.08356 0.51459 -0.08194 C 0.51372 -0.07453 0.50087 -0.06944 0.49688 -0.06666 C 0.48247 -0.05694 0.46736 -0.05254 0.45209 -0.04583 C 0.44219 -0.04143 0.43264 -0.03565 0.42292 -0.03078 C 0.40122 -0.01921 0.37709 -0.01828 0.35417 -0.0125 C 0.32118 -0.00416 0.28733 0.00347 0.25417 0.00972 C 0.24566 0.01343 0.23802 0.01759 0.22917 0.01945 C 0.225 0.02014 0.21667 0.02222 0.21667 0.02222 C 0.20938 0.0213 0.20209 0.02084 0.19479 0.01945 C 0.18577 0.01783 0.17969 0.01065 0.17188 0.00556 C 0.16684 0.00232 0.16129 0.00047 0.15625 -0.00278 C 0.15156 -0.00555 0.14288 -0.01342 0.13854 -0.01528 C 0.13507 -0.01713 0.12917 -0.02222 0.12917 -0.02222 C 0.12882 -0.02477 0.12726 -0.02708 0.12813 -0.02916 C 0.12934 -0.03194 0.13247 -0.03148 0.13438 -0.03356 C 0.13681 -0.03565 0.13802 -0.03981 0.14063 -0.04166 C 0.15035 -0.04953 0.16163 -0.05324 0.17188 -0.05972 C 0.20886 -0.0831 0.25712 -0.08495 0.29688 -0.0875 C 0.33316 -0.08657 0.36632 -0.08264 0.40209 -0.08055 C 0.41719 -0.07731 0.43177 -0.07245 0.44688 -0.07083 C 0.45677 -0.0669 0.46702 -0.06389 0.47709 -0.06111 C 0.48264 -0.05741 0.48698 -0.05578 0.49063 -0.04861 C 0.48646 -0.02916 0.47639 -0.02361 0.46354 -0.0125 C 0.43143 0.01505 0.39184 0.01412 0.35521 0.01528 C 0.30834 0.0132 0.26702 0.01042 0.22188 -0.00416 C 0.19636 -0.01227 0.17084 -0.02199 0.15417 -0.05139 C 0.15174 -0.06134 0.1533 -0.05717 0.15 -0.06389 C 0.15035 -0.06944 0.15 -0.07523 0.15104 -0.08055 C 0.15191 -0.08472 0.16024 -0.08842 0.16146 -0.08889 C 0.17344 -0.09444 0.17188 -0.09305 0.18542 -0.09444 C 0.24879 -0.09166 0.31597 -0.09467 0.37709 -0.06666 C 0.41111 -0.05116 0.43646 -0.03032 0.46563 -0.00416 C 0.46337 0.00509 0.45712 0.00347 0.45104 0.00972 C 0.43785 0.02292 0.41771 0.02338 0.40209 0.02616 C 0.40035 0.02616 0.31649 0.02315 0.29271 0.01945 C 0.26754 0.01551 0.24236 0.00625 0.21771 -0.00139 C 0.19688 -0.00787 0.17656 -0.01759 0.15625 -0.02639 C 0.14462 -0.03148 0.13542 -0.03819 0.12292 -0.04028 C 0.1191 -0.05046 0.12431 -0.05833 0.13125 -0.06389 C 0.15087 -0.07986 0.17084 -0.08912 0.19375 -0.09305 C 0.20243 -0.09444 0.21111 -0.09514 0.21979 -0.09583 C 0.23056 -0.09653 0.24132 -0.09676 0.25209 -0.09722 C 0.31389 -0.09606 0.3849 -0.10393 0.4375 -0.05139 C 0.44167 -0.04051 0.43924 -0.03241 0.44375 -0.02361 C 0.4434 -0.01574 0.4441 -0.00764 0.44271 0 C 0.44149 0.00718 0.43108 0.01389 0.42709 0.01667 C 0.39861 0.03681 0.35278 0.03009 0.325 0.03056 C 0.31511 0.02963 0.27222 0.02593 0.26354 0.02361 C 0.23368 0.01574 0.21007 0.00232 0.18229 -0.00694 C 0.18125 -0.00787 0.18038 -0.00903 0.17917 -0.00972 C 0.17709 -0.01088 0.17483 -0.01111 0.17292 -0.0125 C 0.16493 -0.01875 0.15764 -0.02639 0.15 -0.03356 C 0.12656 -0.05416 0.15295 -0.02546 0.13334 -0.04444 C 0.13177 -0.04606 0.13073 -0.04838 0.12917 -0.05 C 0.1283 -0.05116 0.12709 -0.05185 0.12604 -0.05278 C 0.12413 -0.06018 0.12726 -0.06227 0.13229 -0.06389 C 0.14011 -0.07014 0.14618 -0.07222 0.15521 -0.07361 C 0.19167 -0.08472 0.22952 -0.08217 0.26667 -0.07916 C 0.2757 -0.07616 0.28386 -0.06967 0.29271 -0.06528 C 0.29896 -0.06203 0.29306 -0.0662 0.30209 -0.05833 C 0.30313 -0.05741 0.30521 -0.05555 0.30521 -0.05555 C 0.3184 -0.02916 0.29167 -0.00602 0.27709 0.00278 C 0.26893 0.00764 0.27292 0.00579 0.26563 0.01111 C 0.26129 0.01435 0.25573 0.01644 0.25104 0.01806 C 0.24757 0.01922 0.24063 0.02084 0.24063 0.02084 C 0.21094 0.01852 0.18611 0.01227 0.15729 0.00834 C 0.14879 0.00463 0.14115 -0.00092 0.13229 -0.00278 C 0.12882 -0.00741 0.12587 -0.00995 0.12292 -0.01528 C 0.11702 -0.0544 0.16667 -0.06041 0.18646 -0.06111 C 0.23472 -0.06273 0.28299 -0.06296 0.33125 -0.06389 C 0.33542 -0.06435 0.33959 -0.06481 0.34375 -0.06528 C 0.3507 -0.0662 0.36459 -0.06805 0.36459 -0.06805 C 0.3809 -0.07291 0.39705 -0.08009 0.41354 -0.08333 C 0.42188 -0.08889 0.42969 -0.08727 0.43854 -0.08611 C 0.43715 -0.07685 0.43524 -0.0706 0.43021 -0.06389 C 0.42726 -0.05208 0.4217 -0.04282 0.4125 -0.04028 C 0.40347 -0.03125 0.39566 -0.02916 0.38438 -0.02639 C 0.37431 -0.02106 0.36094 -0.01597 0.35 -0.01389 C 0.34132 -0.01227 0.32396 -0.01111 0.32396 -0.01111 C 0.31979 -0.01018 0.31563 -0.00903 0.31146 -0.00833 C 0.30625 -0.00764 0.30104 -0.00787 0.29584 -0.00694 C 0.27483 -0.00324 0.25452 0.00486 0.23334 0.00695 C 0.22344 0.01065 0.21424 0.01204 0.20417 0.01389 C 0.18837 0.02084 0.1717 0.02269 0.15521 0.025 C 0.15139 0.02547 0.14375 0.02616 0.14375 0.02616 C 0.10799 0.02547 0.07726 0.02384 0.04271 0.01806 C 0.03524 0.01482 0.02639 0.01412 0.01875 0.0125 C 0.01024 0.01065 -0.00729 0.00972 -0.00729 0.00972 C -0.01528 0.00625 -0.0026 0.00185 0 0 Z " pathEditMode="relative" ptsTypes="ffffffffffffffffffffffffffffffffffffffffffffffffffffffffffffffffffffffffffffffffffffffffffffffffffffffffffffffffffffffffffffff">
                                      <p:cBhvr>
                                        <p:cTn id="6" dur="2000" fill="hold"/>
                                        <p:tgtEl>
                                          <p:spTgt spid="4">
                                            <p:txEl>
                                              <p:pRg st="0" end="0"/>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67544" y="1052736"/>
            <a:ext cx="7520940" cy="3579849"/>
          </a:xfrm>
        </p:spPr>
        <p:txBody>
          <a:bodyPr>
            <a:normAutofit/>
          </a:bodyPr>
          <a:lstStyle/>
          <a:p>
            <a:r>
              <a:rPr lang="en-NZ" sz="2800" dirty="0" smtClean="0"/>
              <a:t>    I </a:t>
            </a:r>
            <a:r>
              <a:rPr lang="en-NZ" sz="2800" dirty="0"/>
              <a:t>am a soldier. I can smell thick smoke rising from the cannons. I can hear </a:t>
            </a:r>
            <a:r>
              <a:rPr lang="en-NZ" sz="2800" dirty="0" smtClean="0"/>
              <a:t>the deafening </a:t>
            </a:r>
            <a:r>
              <a:rPr lang="en-NZ" sz="2800" dirty="0"/>
              <a:t>guns roaring bullets into human souls. I can see the glowing poppies waving at me as I pass by. I can touch the growing grass brushing in between my fingers.  I can taste the flying embers lingering in the open sky</a:t>
            </a:r>
            <a:r>
              <a:rPr lang="en-NZ" sz="2800" dirty="0" smtClean="0"/>
              <a:t>.</a:t>
            </a:r>
            <a:r>
              <a:rPr lang="en-NZ" sz="2800" dirty="0"/>
              <a:t> And I want to go home, I just hope I get there…</a:t>
            </a:r>
          </a:p>
          <a:p>
            <a:endParaRPr lang="en-NZ" dirty="0"/>
          </a:p>
          <a:p>
            <a:endParaRPr lang="en-NZ" dirty="0"/>
          </a:p>
        </p:txBody>
      </p:sp>
      <p:sp>
        <p:nvSpPr>
          <p:cNvPr id="6" name="TextBox 5"/>
          <p:cNvSpPr txBox="1"/>
          <p:nvPr/>
        </p:nvSpPr>
        <p:spPr>
          <a:xfrm>
            <a:off x="755576" y="188640"/>
            <a:ext cx="7632848" cy="369332"/>
          </a:xfrm>
          <a:prstGeom prst="rect">
            <a:avLst/>
          </a:prstGeom>
          <a:noFill/>
        </p:spPr>
        <p:txBody>
          <a:bodyPr wrap="square" rtlCol="0">
            <a:spAutoFit/>
          </a:bodyPr>
          <a:lstStyle/>
          <a:p>
            <a:r>
              <a:rPr lang="en-US" dirty="0" smtClean="0"/>
              <a:t>This is My Anzac Poem That Goes on top of my picture:</a:t>
            </a:r>
            <a:endParaRPr lang="en-NZ" dirty="0"/>
          </a:p>
        </p:txBody>
      </p:sp>
    </p:spTree>
    <p:extLst>
      <p:ext uri="{BB962C8B-B14F-4D97-AF65-F5344CB8AC3E}">
        <p14:creationId xmlns:p14="http://schemas.microsoft.com/office/powerpoint/2010/main" val="2147114794"/>
      </p:ext>
    </p:extLst>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2" name="bomb.wav"/>
          </p:stSnd>
        </p:sndAc>
      </p:transition>
    </mc:Choice>
    <mc:Fallback xmlns="">
      <p:transition spd="slow">
        <p:fade/>
        <p:sndAc>
          <p:stSnd>
            <p:snd r:embed="rId3" name="bomb.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16024 1.85185E-6 C -0.18073 0.0206 -0.2059 0.02199 -0.23021 0.02916 C -0.24427 0.03333 -0.26319 0.04375 -0.27587 0.05 C -0.29913 0.06134 -0.28333 0.05254 -0.31024 0.06944 C -0.31632 0.07315 -0.33003 0.07361 -0.33003 0.07384 C -0.33524 0.07616 -0.34201 0.07731 -0.3467 0.08055 C -0.35486 0.08611 -0.36406 0.09143 -0.3717 0.09861 C -0.37552 0.10208 -0.37934 0.10717 -0.38316 0.11111 C -0.38611 0.11875 -0.38924 0.13403 -0.38003 0.1375 C -0.37674 0.13889 -0.37309 0.13842 -0.36962 0.13889 C -0.34687 0.13727 -0.33663 0.13958 -0.31753 0.13055 C -0.30694 0.12546 -0.29931 0.11481 -0.28941 0.10833 C -0.26059 0.10879 -0.23177 0.10833 -0.20295 0.10972 C -0.19809 0.10995 -0.18785 0.11551 -0.18316 0.11666 C -0.16736 0.1206 -0.15139 0.12199 -0.13524 0.12361 C -0.06007 0.12153 0.02014 0.13287 0.09271 0.11666 C 0.10087 0.1125 0.10226 0.11111 0.11146 0.10972 C 0.11962 0.10833 0.13542 0.10694 0.13542 0.10717 C 0.16406 0.10741 0.19253 0.10717 0.22101 0.10833 C 0.2316 0.10879 0.24167 0.11528 0.25226 0.11666 C 0.27535 0.125 0.2934 0.12315 0.31788 0.12222 C 0.32535 0.12129 0.33247 0.12037 0.33976 0.11805 C 0.34253 0.11713 0.34809 0.11528 0.34809 0.11551 C 0.35017 0.11574 0.35278 0.11458 0.35434 0.11666 C 0.35538 0.11805 0.35382 0.12037 0.3533 0.12222 C 0.35104 0.13009 0.34896 0.13981 0.34601 0.14722 C 0.33802 0.16666 0.3276 0.18426 0.31059 0.18889 C 0.26424 0.18773 0.2184 0.18472 0.17205 0.18333 C 0.15747 0.18426 0.14253 0.18495 0.1283 0.18611 C 0.11701 0.18704 0.10486 0.19491 0.09392 0.19861 C 0.07483 0.19791 0.05538 0.19815 0.03646 0.19444 C 0.00017 0.18727 -0.03212 0.16805 -0.06962 0.16528 C -0.07552 0.16574 -0.08142 0.16574 -0.08733 0.16666 C -0.0901 0.16713 -0.09566 0.16944 -0.09566 0.16967 C -0.13785 0.20324 -0.19878 0.19352 -0.24375 0.19444 C -0.26788 0.18866 -0.28698 0.18935 -0.31233 0.19028 C -0.33333 0.18981 -0.36979 0.19444 -0.39462 0.18333 C -0.39844 0.18379 -0.4026 0.18264 -0.40608 0.18472 C -0.40833 0.18611 -0.41024 0.19305 -0.41024 0.19329 C -0.41059 0.20324 -0.41128 0.21342 -0.41128 0.22361 C -0.41128 0.25717 -0.38993 0.24143 -0.36337 0.24305 C -0.33056 0.25231 -0.30191 0.28287 -0.26858 0.29166 C -0.2559 0.3 -0.23264 0.28935 -0.21875 0.28611 C -0.20851 0.28379 -0.19774 0.28495 -0.18733 0.28472 C -0.15538 0.28403 -0.12344 0.28379 -0.09149 0.28333 C -0.0809 0.28148 -0.07257 0.27592 -0.06233 0.27222 C -0.04514 0.26597 -0.0283 0.26389 -0.01042 0.2625 C -0.00017 0.25903 0.00972 0.25509 0.01997 0.25278 C 0.05694 0.25393 0.09219 0.25532 0.12934 0.25416 C 0.14826 0.25254 0.16667 0.25162 0.18542 0.24861 C 0.20226 0.25 0.21892 0.25023 0.23559 0.25278 C 0.24063 0.25347 0.24531 0.25694 0.25017 0.25833 C 0.27188 0.26481 0.29375 0.27014 0.3158 0.275 C 0.31719 0.27592 0.31858 0.27708 0.31997 0.27778 C 0.32135 0.27847 0.32396 0.27731 0.32413 0.27916 C 0.32552 0.29074 0.3184 0.31412 0.30955 0.31944 C 0.30885 0.31991 0.29601 0.32222 0.29601 0.32245 C 0.26615 0.31967 0.26545 0.32222 0.23872 0.31111 C 0.20781 0.29838 0.22674 0.30347 0.20226 0.29166 C 0.19965 0.29028 0.19392 0.28889 0.19392 0.28912 C 0.18229 0.29028 0.17274 0.29514 0.16146 0.29722 C 0.14965 0.30509 0.15885 0.29977 0.13142 0.30278 C 0.1033 0.30579 0.10747 0.30532 0.08247 0.30694 C 0.06719 0.30903 0.0526 0.31065 0.0375 0.31389 C -0.00087 0.31273 -0.0401 0.31111 -0.07795 0.32222 C -0.12014 0.32106 -0.16198 0.31782 -0.20417 0.31389 C -0.22535 0.3118 -0.20972 0.31319 -0.22917 0.31111 C -0.23785 0.31018 -0.25503 0.30833 -0.25503 0.30856 C -0.27899 0.29977 -0.3033 0.29444 -0.32795 0.29166 C -0.35122 0.28912 -0.37656 0.28912 -0.39878 0.27916 C -0.40174 0.27963 -0.40712 0.27986 -0.41024 0.28194 C -0.41528 0.28518 -0.42014 0.28958 -0.42483 0.29305 C -0.42708 0.29467 -0.42865 0.29745 -0.43108 0.29861 C -0.43802 0.30162 -0.44236 0.30393 -0.4467 0.3125 C -0.44549 0.37407 -0.44566 0.34861 -0.44566 0.38889 L 0.33872 0.37916 L 0.32101 0.44861 L -0.44566 0.44166 L -0.44878 0.50416 L 0.34705 0.50555 L 0.3533 0.57639 L -0.44566 0.56944 L -0.01458 -0.01528 " pathEditMode="relative" rAng="0" ptsTypes="ffffffffffffffffffffffffffffffffffffffffffffffffffffffffffffffffffffffffffAAAAAAAAA">
                                      <p:cBhvr>
                                        <p:cTn id="6" dur="2000" fill="hold"/>
                                        <p:tgtEl>
                                          <p:spTgt spid="6"/>
                                        </p:tgtEl>
                                        <p:attrNameLst>
                                          <p:attrName>ppt_x</p:attrName>
                                          <p:attrName>ppt_y</p:attrName>
                                        </p:attrNameLst>
                                      </p:cBhvr>
                                      <p:rCtr x="11354" y="2805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2926705"/>
            <a:ext cx="8458200" cy="1222375"/>
          </a:xfrm>
          <a:prstGeom prst="rect">
            <a:avLst/>
          </a:prstGeom>
        </p:spPr>
        <p:txBody>
          <a:bodyPr vert="horz" rtlCol="0" anchor="t">
            <a:normAutofit/>
          </a:bodyPr>
          <a:lstStyle>
            <a:lvl1pPr algn="r"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a:lstStyle>
          <a:p>
            <a:r>
              <a:rPr lang="en-US" dirty="0" smtClean="0"/>
              <a:t>Circus Workshop</a:t>
            </a:r>
            <a:endParaRPr lang="en-NZ" dirty="0"/>
          </a:p>
        </p:txBody>
      </p:sp>
      <p:sp>
        <p:nvSpPr>
          <p:cNvPr id="5" name="Subtitle 2"/>
          <p:cNvSpPr txBox="1">
            <a:spLocks/>
          </p:cNvSpPr>
          <p:nvPr/>
        </p:nvSpPr>
        <p:spPr>
          <a:xfrm>
            <a:off x="381000" y="3214737"/>
            <a:ext cx="8458200" cy="914400"/>
          </a:xfrm>
          <a:prstGeom prst="rect">
            <a:avLst/>
          </a:prstGeom>
        </p:spPr>
        <p:txBody>
          <a:bodyPr vert="horz" anchor="b">
            <a:normAutofit/>
          </a:bodyPr>
          <a:lstStyle>
            <a:lvl1pPr marL="0" indent="0" algn="r" rtl="0" eaLnBrk="1" latinLnBrk="0" hangingPunct="1">
              <a:spcBef>
                <a:spcPct val="20000"/>
              </a:spcBef>
              <a:buClr>
                <a:schemeClr val="accent1"/>
              </a:buClr>
              <a:buSzPct val="70000"/>
              <a:buFont typeface="Wingdings 2"/>
              <a:buNone/>
              <a:defRPr kumimoji="0" sz="2000" kern="1200">
                <a:solidFill>
                  <a:schemeClr val="tx2">
                    <a:shade val="75000"/>
                  </a:schemeClr>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None/>
              <a:defRPr kumimoji="0" sz="1800" kern="1200">
                <a:solidFill>
                  <a:schemeClr val="tx1">
                    <a:tint val="75000"/>
                  </a:schemeClr>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None/>
              <a:defRPr kumimoji="0" sz="1600" kern="1200">
                <a:solidFill>
                  <a:schemeClr val="tx1">
                    <a:tint val="75000"/>
                  </a:schemeClr>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None/>
              <a:defRPr kumimoji="0" sz="1400" kern="1200">
                <a:solidFill>
                  <a:schemeClr val="tx1">
                    <a:tint val="75000"/>
                  </a:schemeClr>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None/>
              <a:defRPr kumimoji="0" sz="1400" kern="1200">
                <a:solidFill>
                  <a:schemeClr val="tx1">
                    <a:tint val="75000"/>
                  </a:schemeClr>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a:lstStyle>
          <a:p>
            <a:r>
              <a:rPr lang="en-US" dirty="0" smtClean="0"/>
              <a:t>With George &amp; Lil</a:t>
            </a:r>
            <a:endParaRPr lang="en-NZ" dirty="0"/>
          </a:p>
        </p:txBody>
      </p:sp>
    </p:spTree>
    <p:extLst>
      <p:ext uri="{BB962C8B-B14F-4D97-AF65-F5344CB8AC3E}">
        <p14:creationId xmlns:p14="http://schemas.microsoft.com/office/powerpoint/2010/main" val="1157167553"/>
      </p:ext>
    </p:extLst>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2" name="bomb.wav"/>
          </p:stSnd>
        </p:sndAc>
      </p:transition>
    </mc:Choice>
    <mc:Fallback xmlns="">
      <p:transition spd="slow">
        <p:fade/>
        <p:sndAc>
          <p:stSnd>
            <p:snd r:embed="rId3" name="bomb.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0" presetClass="path" presetSubtype="0" accel="50000" decel="50000" fill="hold" grpId="0" nodeType="clickEffect">
                                  <p:stCondLst>
                                    <p:cond delay="0"/>
                                  </p:stCondLst>
                                  <p:childTnLst>
                                    <p:animMotion origin="layout" path="M 0.00121 0.00115 C 0.00521 -0.03079 0.01267 -0.06135 0.01892 -0.09306 C 0.02118 -0.10417 0.02517 -0.12662 0.02517 -0.12616 C 0.02586 -0.13473 0.02656 -0.14306 0.02725 -0.15162 C 0.0276 -0.15556 0.0283 -0.16366 0.0283 -0.16343 C 0.02725 -0.18959 0.02656 -0.21482 0.02517 -0.24028 C 0.02396 -0.26227 0.01718 -0.28264 0.01267 -0.30417 C 0.00382 -0.34561 -0.0125 -0.39352 -0.04775 -0.39977 C -0.05938 -0.40533 -0.07136 -0.4088 -0.08316 -0.4125 C -0.11841 -0.41088 -0.10191 -0.4125 -0.11858 -0.40741 C -0.12188 -0.40278 -0.12587 -0.40116 -0.129 -0.39584 C -0.13143 -0.39213 -0.13247 -0.38658 -0.1342 -0.38241 C -0.13351 -0.37431 -0.13351 -0.36598 -0.13212 -0.35811 C -0.12674 -0.32639 -0.08542 -0.30834 -0.06545 -0.30533 C -0.06059 -0.30486 -0.05573 -0.3044 -0.05087 -0.30417 C -0.04462 -0.3044 -0.0382 -0.30324 -0.03212 -0.30533 C -0.02934 -0.30672 -0.02587 -0.31366 -0.02587 -0.31343 C -0.02344 -0.32153 -0.02223 -0.32639 -0.01858 -0.33311 C -0.01528 -0.3507 -0.01164 -0.35463 -0.01441 -0.37477 C -0.01528 -0.38102 -0.02309 -0.39352 -0.02483 -0.39584 C -0.04254 -0.42223 -0.06129 -0.43403 -0.08629 -0.44028 C -0.11667 -0.44005 -0.21077 -0.46551 -0.2415 -0.4088 C -0.25087 -0.37084 -0.24879 -0.31968 -0.22587 -0.29005 C -0.2066 -0.26528 -0.18212 -0.26088 -0.15712 -0.25834 C -0.11893 -0.26204 -0.09983 -0.26065 -0.08212 -0.30834 C -0.07518 -0.35486 -0.09566 -0.37477 -0.12483 -0.39908 C -0.19462 -0.45718 -0.2816 -0.46875 -0.36233 -0.47338 C -0.37032 -0.47246 -0.3783 -0.47223 -0.38629 -0.47061 C -0.4033 -0.46736 -0.41459 -0.4419 -0.42379 -0.425 C -0.42674 -0.40741 -0.43056 -0.39445 -0.42691 -0.37639 C -0.41372 -0.31181 -0.34254 -0.27986 -0.30087 -0.26806 C -0.28351 -0.26297 -0.26545 -0.26528 -0.24775 -0.26366 C -0.23039 -0.26528 -0.20973 -0.25857 -0.20712 -0.28588 C -0.21667 -0.33056 -0.23837 -0.34838 -0.26962 -0.37084 C -0.36962 -0.4419 -0.44618 -0.4676 -0.55677 -0.4875 C -0.61146 -0.48565 -0.63872 -0.49792 -0.6757 -0.44584 C -0.68542 -0.41528 -0.68872 -0.41436 -0.68941 -0.38056 C -0.69011 -0.33449 -0.67014 -0.30625 -0.63716 -0.29005 C -0.57205 -0.25857 -0.5448 -0.26528 -0.47275 -0.26088 C -0.42223 -0.26875 -0.35556 -0.2625 -0.31858 -0.32061 C -0.32205 -0.35324 -0.36181 -0.35533 -0.37795 -0.35949 C -0.48282 -0.38797 -0.58473 -0.39723 -0.6915 -0.39977 C -0.73646 -0.38588 -0.74462 -0.39561 -0.76129 -0.34445 C -0.75851 -0.31991 -0.76407 -0.29514 -0.74566 -0.29167 C -0.69584 -0.30834 -0.62205 -0.33311 -0.59045 -0.39306 C -0.58889 -0.39908 -0.58664 -0.40672 -0.59532 -0.38797 C -0.60018 -0.37709 -0.60486 -0.36644 -0.6092 -0.35556 C -0.63351 -0.29352 -0.62587 -0.31366 -0.64254 -0.24144 C -0.64844 -0.14977 -0.64775 -0.0801 -0.58212 -0.02616 C -0.56806 -0.01482 -0.55313 -0.0051 -0.53733 0.00115 C -0.52396 0.00648 -0.50955 0.00509 -0.49566 0.00717 C -0.45608 -0.00162 -0.4441 0.00092 -0.41754 -0.03773 C -0.41302 -0.06968 -0.42049 -0.08727 -0.44358 -0.10533 C -0.5 -0.15047 -0.50469 -0.14283 -0.5717 -0.15811 C -0.62917 -0.14723 -0.65313 -0.17315 -0.6717 -0.11806 C -0.67518 -0.10811 -0.67657 -0.09676 -0.679 -0.08588 C -0.68334 -0.0419 -0.68802 -0.02176 -0.6757 0.02662 C -0.65 0.12801 -0.55452 0.18078 -0.4842 0.20301 C -0.44844 0.21412 -0.41129 0.21296 -0.37483 0.21828 C -0.37309 0.21805 -0.26545 0.22963 -0.25608 0.18634 C -0.27848 0.08634 -0.39948 0.10671 -0.45608 0.10532 C -0.50434 0.11967 -0.5257 0.1162 -0.55608 0.16527 C -0.55816 0.17569 -0.56146 0.18541 -0.56233 0.19583 C -0.56563 0.2625 -0.51615 0.26203 -0.48004 0.27199 C -0.41927 0.26527 -0.39809 0.27314 -0.34566 0.22361 C -0.33108 0.20972 -0.32205 0.18773 -0.31025 0.16944 C -0.30747 0.14745 -0.29914 0.12615 -0.30191 0.10393 C -0.31563 -0.00116 -0.41719 -0.06135 -0.48212 -0.09051 C -0.50625 -0.1007 -0.53212 -0.10324 -0.55677 -0.10996 C -0.57414 -0.10834 -0.59931 -0.11736 -0.61025 -0.09167 C -0.61389 -0.08287 -0.61372 -0.07199 -0.61545 -0.06273 C -0.60486 0.02801 -0.56545 0.09421 -0.5092 0.14977 C -0.35157 0.30602 -0.16198 0.36504 0.03038 0.37083 C 0.04288 0.36389 0.05781 0.36203 0.06788 0.35023 C 0.07309 0.34398 0.07222 0.33171 0.071 0.32199 C 0.06423 0.27152 0.0375 0.23148 0.01371 0.19305 C -0.04618 0.09699 -0.14271 0.0581 -0.229 0.02662 C -0.24844 0.03148 -0.26979 0.02893 -0.28733 0.04143 C -0.29427 0.04676 -0.29306 0.06157 -0.29358 0.07199 C -0.29809 0.15277 -0.25035 0.20416 -0.19983 0.23611 C -0.10018 0.3 -0.07136 0.28449 0.0408 0.28889 C 0.07586 0.28078 0.11232 0.27939 0.146 0.26412 C 0.16215 0.25625 0.18455 0.24375 0.18559 0.22106 C 0.18993 0.13171 0.13437 0.04768 0.09184 -0.00718 C 0.00416 -0.12014 -0.10712 -0.19468 -0.23004 -0.19838 C -0.23629 -0.1919 -0.24462 -0.1882 -0.24879 -0.17917 C -0.26875 -0.13681 -0.2316 -0.06412 -0.21233 -0.04051 C -0.1724 0.00879 -0.10018 0.05602 -0.04879 0.0706 C -0.01233 0.08102 0.02552 0.07801 0.06267 0.08171 C 0.08524 0.07801 0.1085 0.07893 0.13038 0.0706 C 0.14809 0.06365 0.16545 0.0456 0.15538 0.01921 C 0.13107 -0.04468 0.09566 -0.07037 0.046 -0.10255 C -0.0724 -0.18079 -0.20104 -0.21783 -0.33004 -0.24723 C -0.3467 -0.24699 -0.36372 -0.24954 -0.38004 -0.24561 C -0.38924 -0.24352 -0.38386 -0.21783 -0.37795 -0.20811 C -0.3665 -0.18959 -0.35434 -0.17107 -0.33941 -0.15672 C -0.31164 -0.13079 -0.28247 -0.10533 -0.25087 -0.08889 C -0.13368 -0.02732 -0.08368 -0.03287 0.0408 -0.0169 C 0.07656 -0.02176 0.11302 -0.02061 0.14809 -0.03079 C 0.15225 -0.03218 0.14652 -0.0419 0.14496 -0.04746 C 0.14097 -0.06065 0.1375 -0.07454 0.13142 -0.08588 C 0.09479 -0.15787 0.06597 -0.19121 0.00434 -0.23588 C -0.13577 -0.33797 -0.28021 -0.34074 -0.43525 -0.34306 C -0.51858 -0.31667 -0.60868 -0.32338 -0.65295 -0.20417 C -0.66598 -0.16875 -0.65712 -0.12523 -0.6592 -0.08588 C -0.63455 -0.04468 -0.61667 0.00602 -0.58525 0.03865 C -0.41164 0.2199 -0.19236 0.24722 0.01684 0.28333 C 0.07986 0.28287 0.17586 0.31157 0.23559 0.24745 C 0.24236 0.24004 0.23975 0.22523 0.24184 0.21412 C 0.16007 -0.13681 -0.14098 -0.20186 -0.37587 -0.25116 C -0.45695 -0.2507 -0.51164 -0.27917 -0.57066 -0.19838 C -0.58368 -0.18079 -0.58559 -0.15301 -0.59358 -0.13056 C -0.59289 -0.10718 -0.59757 -0.08287 -0.5915 -0.06135 C -0.56858 0.01921 -0.5165 0.04977 -0.45712 0.07338 C -0.31545 0.13078 -0.25556 0.11574 -0.104 0.11782 C -0.05677 0.1074 -0.00816 0.10463 0.03767 0.08588 C 0.10295 0.05879 0.06875 -0.01227 0.03559 -0.04838 C -0.01632 -0.10533 -0.03629 -0.09885 -0.104 -0.11968 C -0.13837 -0.11806 -0.17309 -0.12223 -0.20712 -0.11528 C -0.27361 -0.10093 -0.37448 -0.05949 -0.41858 0.01921 C -0.42795 0.03634 -0.43455 0.05532 -0.44254 0.07338 C -0.4408 0.08518 -0.44254 0.09977 -0.43733 0.10949 C -0.41337 0.1574 -0.37205 0.14977 -0.3342 0.15856 C -0.2316 0.13981 -0.18941 0.1456 -0.09566 0.06967 C -0.0658 0.0449 -0.04427 0.00648 -0.01858 -0.02523 C -0.00504 -0.06621 0.01232 -0.10533 0.02205 -0.14838 C 0.0276 -0.17292 0.02812 -0.19954 0.02621 -0.22477 C 0.01302 -0.40255 -0.03247 -0.54352 -0.16858 -0.60811 C -0.21007 -0.62778 -0.25539 -0.62662 -0.29879 -0.63588 C -0.40764 -0.62662 -0.44688 -0.64051 -0.54358 -0.56644 C -0.57257 -0.54422 -0.59427 -0.50834 -0.61945 -0.47894 C -0.63212 -0.44746 -0.64983 -0.41806 -0.65712 -0.38311 C -0.69254 -0.21505 -0.62483 -0.01204 -0.51962 0.08356 C -0.40243 0.18981 -0.36927 0.17176 -0.23316 0.19027 C -0.18229 0.17847 -0.12205 0.18981 -0.09462 0.11643 C -0.08611 0.09352 -0.08907 0.06643 -0.08629 0.04143 C -0.09323 0.01018 -0.0941 -0.02523 -0.10712 -0.05255 C -0.17726 -0.20324 -0.31337 -0.19653 -0.42795 -0.20556 C -0.47223 -0.20116 -0.60816 -0.22153 -0.63212 -0.12662 C -0.59809 -0.01343 -0.4566 -0.0338 -0.38733 -0.03079 C -0.33594 -0.03912 -0.27118 -0.02547 -0.23316 -0.08588 C -0.22761 -0.09491 -0.22969 -0.10834 -0.22795 -0.11968 C -0.23316 -0.12778 -0.23716 -0.13773 -0.24358 -0.14445 C -0.25608 -0.15764 -0.27153 -0.15718 -0.28629 -0.15973 C -0.3099 -0.15486 -0.33438 -0.15579 -0.35712 -0.14584 C -0.43125 -0.11366 -0.43507 -0.09861 -0.48525 -0.03773 C -0.49393 -0.01551 -0.50521 0.00463 -0.51129 0.02754 C -0.53542 0.11921 -0.51754 0.25277 -0.4467 0.30162 C -0.42188 0.31828 -0.39254 0.32014 -0.36545 0.32893 C -0.26424 0.31736 -0.18872 0.32014 -0.09358 0.25578 C -0.06059 0.23333 -0.03733 0.19166 -0.0092 0.15995 C -0.0033 0.13078 0.0092 0.1037 0.0085 0.07338 C 0.0033 -0.14954 -0.26441 -0.18797 -0.37795 -0.20417 C -0.454 -0.21482 -0.53073 -0.21713 -0.60712 -0.22361 C -0.71285 -0.21922 -0.83299 -0.23635 -0.9342 -0.17338 C -0.95105 -0.1632 -0.9599 -0.13727 -0.97275 -0.11968 C -0.97414 -0.09838 -0.97986 -0.07662 -0.97691 -0.05579 C -0.94393 0.1787 -0.72153 0.29375 -0.57587 0.35301 C -0.50434 0.38194 -0.43108 0.40486 -0.35712 0.41967 C -0.29757 0.43102 -0.23698 0.42708 -0.17691 0.43078 C -0.14393 0.42014 -0.10851 0.41828 -0.07795 0.39838 C -0.06684 0.39143 -0.05973 0.37199 -0.06025 0.35555 C -0.06268 0.28379 -0.11823 0.22222 -0.15608 0.18912 C -0.29202 0.07037 -0.44167 0.06828 -0.59775 0.0581 C -0.66181 0.06227 -0.73855 0.05092 -0.79983 0.09282 C -0.80816 0.09884 -0.81164 0.11227 -0.81754 0.12245 C -0.80608 0.22916 -0.70313 0.2824 -0.63941 0.31389 C -0.44705 0.40879 -0.41493 0.39166 -0.20504 0.41412 C -0.12414 0.40949 -0.02344 0.43703 0.04705 0.35972 C 0.0533 0.35324 0.04774 0.33842 0.04809 0.32801 C 0.03836 0.31527 0.03107 0.29838 0.01892 0.29051 C -0.05521 0.24189 -0.10278 0.24884 -0.18629 0.23912 C -0.28802 0.24259 -0.38993 0.24074 -0.4915 0.25 C -0.56615 0.25694 -0.55834 0.2537 -0.59045 0.29305 C -0.58646 0.31759 -0.58889 0.32129 -0.56545 0.33495 C -0.46354 0.39305 -0.40729 0.38842 -0.28316 0.41412 C -0.14514 0.40949 -0.03004 0.43264 0.09496 0.34166 C 0.12239 0.32152 0.13593 0.27893 0.15642 0.24745 C 0.15885 0.21111 0.16666 0.17523 0.16371 0.13865 C 0.15416 0.02407 0.09201 -0.06505 0.00642 -0.08496 C -0.02882 -0.09283 -0.06511 -0.08542 -0.10087 -0.08588 C -0.19011 -0.06135 -0.24931 -0.06227 -0.32066 0.01921 C -0.33907 0.04051 -0.34636 0.07384 -0.3592 0.10115 C -0.35261 0.13171 -0.35382 0.16805 -0.33941 0.19305 C -0.31667 0.23287 -0.24098 0.22523 -0.2165 0.22615 C -0.18177 0.21458 -0.14549 0.20902 -0.11233 0.19027 C -0.01268 0.13449 0.02534 0.06296 0.06475 -0.06273 C 0.06059 -0.10579 0.06493 -0.13843 0.03663 -0.16783 C 0.0243 -0.18102 0.00937 -0.19051 -0.00608 -0.19422 C -0.06702 -0.20996 -0.23976 -0.20764 -0.28108 -0.20811 C -0.30938 -0.20486 -0.47848 -0.19375 -0.53316 -0.16366 C -0.56146 -0.14815 -0.58559 -0.12153 -0.61233 -0.10023 C -0.61684 -0.02593 -0.62587 -0.0301 -0.55816 0.03171 C -0.44254 0.13727 -0.4033 0.12963 -0.26545 0.17106 C -0.19219 0.16782 -0.12257 0.1868 -0.06129 0.1206 C -0.04462 0.10324 -0.03837 0.07268 -0.02691 0.04838 C -0.01684 -0.02037 -0.00539 -0.05996 -0.01858 -0.13172 C -0.05625 -0.33727 -0.21354 -0.32338 -0.33941 -0.32686 C -0.36997 -0.31945 -0.45365 -0.32061 -0.47691 -0.26227 C -0.48559 -0.24051 -0.48039 -0.2132 -0.48212 -0.18889 C -0.37813 -0.00255 -0.29045 0.0956 -0.11962 0.17106 C -0.07292 0.19166 -0.02309 0.19514 0.02517 0.20694 C 0.04357 0.20254 0.06406 0.20532 0.08038 0.19305 C 0.08906 0.18657 0.09375 0.17014 0.09288 0.15694 C 0.08524 0.03032 0.07378 -0.03033 -0.00504 -0.10672 C -0.16094 -0.25857 -0.3408 -0.28982 -0.52587 -0.31806 C -0.52778 -0.31806 -0.66667 -0.34167 -0.69254 -0.28334 C -0.70087 -0.26436 -0.69514 -0.23959 -0.6967 -0.21783 C -0.68386 -0.18056 -0.67674 -0.13936 -0.6592 -0.10533 C -0.56528 0.07523 -0.39966 0.15787 -0.24254 0.19027 C -0.1875 0.20185 -0.13143 0.19676 -0.07587 0.19977 C -0.04497 0.18541 -0.0099 0.18125 0.01684 0.15578 C 0.05503 0.11921 0.04427 0.02245 0.03663 -0.02107 C 0.01649 -0.13496 -0.01389 -0.23449 -0.08212 -0.30996 C -0.16198 -0.39769 -0.24532 -0.39561 -0.3467 -0.41088 C -0.47361 -0.40394 -0.49636 -0.42061 -0.61025 -0.3463 C -0.63525 -0.32963 -0.65469 -0.30139 -0.67691 -0.27917 C -0.68177 -0.25718 -0.69306 -0.23635 -0.6915 -0.21389 C -0.68212 -0.0713 -0.5132 0.00162 -0.4342 0.02199 C -0.38577 0.03449 -0.33559 0.02685 -0.28629 0.02893 C -0.21459 -0.00232 -0.1658 -0.00186 -0.12275 -0.08889 C -0.10834 -0.11806 -0.10539 -0.15463 -0.0967 -0.18773 C -0.09966 -0.25255 -0.09861 -0.35186 -0.15816 -0.38056 C -0.179 -0.39074 -0.20191 -0.38936 -0.22379 -0.39306 C -0.31059 -0.38311 -0.39236 -0.38102 -0.47587 -0.34028 C -0.50521 -0.32639 -0.52934 -0.29746 -0.55608 -0.27616 C -0.56476 -0.25579 -0.57882 -0.23797 -0.58316 -0.21505 C -0.59375 -0.15718 -0.5566 -0.09561 -0.52448 -0.06829 C -0.40157 0.04004 -0.34809 0.01782 -0.19983 0.03449 C -0.08907 0.01273 0.03802 0.02801 0.11059 -0.11968 C 0.1335 -0.16598 0.12309 -0.22963 0.12934 -0.28449 C 0.10538 -0.34561 0.08993 -0.41366 0.05746 -0.46667 C -0.03768 -0.62292 -0.14375 -0.7132 -0.29045 -0.76366 C -0.35764 -0.78681 -0.42865 -0.78218 -0.49775 -0.79144 C -0.64896 -0.77176 -0.68611 -0.7963 -0.80712 -0.68311 C -0.83125 -0.66042 -0.84584 -0.62385 -0.86528 -0.59422 C -0.86893 -0.55764 -0.88056 -0.52107 -0.8757 -0.48473 C -0.86407 -0.39283 -0.79584 -0.26135 -0.74983 -0.20255 C -0.63334 -0.0544 -0.4875 0.06157 -0.33941 0.14282 C -0.26198 0.18588 -0.18108 0.21944 -0.09879 0.24051 C -0.05035 0.25254 -0.00018 0.24236 0.04913 0.24305 C 0.06545 0.22245 0.08993 0.20972 0.09809 0.18217 C 0.12517 0.09004 0.04583 -0.07107 0.01996 -0.11528 C -0.15591 -0.41806 -0.41927 -0.61783 -0.69566 -0.70811 C -0.77327 -0.73357 -0.85469 -0.7294 -0.9342 -0.74005 C -1.00052 -0.73218 -1.1165 -0.7625 -1.15712 -0.65116 C -1.16736 -0.62338 -1.15782 -0.58912 -1.15816 -0.55811 C -1.13872 -0.51459 -1.12587 -0.46482 -1.09983 -0.42778 C -0.92466 -0.17894 -0.65712 -0.03843 -0.4165 0.04699 C -0.34653 0.07199 -0.27344 0.07824 -0.20191 0.09421 C -0.18664 0.09282 -0.17101 0.09421 -0.15608 0.09004 C -0.15382 0.08935 -0.15712 0.0831 -0.1592 0.08171 C -0.16979 0.07615 -0.18143 0.07338 -0.19254 0.06967 C -0.24584 0.07314 -0.27014 0.06365 -0.31545 0.11088 C -0.32969 0.12615 -0.33698 0.14977 -0.34775 0.16944 C -0.34948 0.19213 -0.35764 0.21574 -0.35295 0.2375 C -0.32327 0.37453 -0.22778 0.38958 -0.14045 0.4125 C -0.06424 0.40486 0.01614 0.42176 0.07413 0.33495 C 0.09392 0.30532 0.09496 0.26064 0.10538 0.22361 C 0.08871 0.17037 0.0809 0.11018 0.05538 0.06365 C -0.07674 -0.17662 -0.29966 -0.2875 -0.51129 -0.34028 C -0.56806 -0.35463 -0.62657 -0.35139 -0.68386 -0.35695 C -0.70313 -0.34422 -0.7283 -0.34074 -0.7415 -0.31806 C -0.75139 -0.30093 -0.74914 -0.27431 -0.74462 -0.25394 C -0.72361 -0.15857 -0.66823 -0.07061 -0.61441 -0.00718 C -0.47952 0.15231 -0.38403 0.22176 -0.1967 0.27523 C -0.08854 0.30602 0.02343 0.30393 0.1335 0.31805 C 0.17413 0.31713 0.39392 0.33541 0.41892 0.23611 C 0.47621 0.0081 0.33923 -0.19931 0.21267 -0.30139 C -0.01893 -0.48843 -0.20104 -0.49561 -0.46337 -0.55811 C -0.6066 -0.55394 -0.76493 -0.6007 -0.8842 -0.45811 C -0.91337 -0.42361 -0.91893 -0.36505 -0.93629 -0.31806 C -0.93108 -0.25371 -0.93282 -0.18773 -0.92066 -0.12523 C -0.87518 0.10509 -0.76094 0.32129 -0.59983 0.43078 C -0.55105 0.46389 -0.49497 0.47338 -0.44254 0.49444 C -0.3849 0.49398 -0.32709 0.49791 -0.26962 0.49305 C -0.19514 0.4868 -0.07483 0.42685 -0.01754 0.40301 C 0.01198 0.37291 0.04687 0.35046 0.071 0.3125 C 0.10573 0.25833 0.10573 0.19027 0.071 0.13588 C 0.01718 0.05185 -0.0757 0.01157 -0.15295 -0.00255 C -0.20799 -0.01343 -0.26407 -0.0051 -0.31962 -0.00579 C -0.45469 0.00671 -0.56285 -0.00162 -0.68837 0.07662 C -0.72466 0.09884 -0.75087 0.14282 -0.78212 0.17639 C -0.78872 0.21736 -0.80469 0.25717 -0.80191 0.29861 C -0.7948 0.4074 -0.72709 0.48356 -0.66025 0.52939 C -0.51858 0.62592 -0.44966 0.60347 -0.29045 0.61111 C -0.10295 0.56828 -0.00452 0.56967 0.16163 0.43912 C 0.20416 0.40509 0.23385 0.34907 0.26996 0.30439 C 0.27135 0.26435 0.2875 0.2206 0.27413 0.18472 C 0.25416 0.13102 0.21701 0.08935 0.1783 0.05949 C 0.01909 -0.06204 -0.05539 -0.03773 -0.2342 -0.05023 C -0.35521 -0.04769 -0.61684 -0.05672 -0.73941 0.00023 C -0.78282 0.02037 -0.81094 0.07685 -0.8467 0.11504 C -0.85313 0.13564 -0.86285 0.15486 -0.8665 0.17639 C -0.8908 0.32152 -0.82709 0.45115 -0.72795 0.51689 C -0.67153 0.55347 -0.60643 0.55949 -0.54549 0.58032 C -0.47032 0.57615 -0.39393 0.58449 -0.31962 0.56666 C -0.15348 0.52685 -0.02309 0.45139 0.10225 0.30023 C 0.14757 0.24537 0.17725 0.17152 0.21475 0.10717 C 0.21684 0.04004 0.23836 -0.03079 0.221 -0.09306 C 0.13941 -0.38797 -0.18646 -0.33334 -0.35712 -0.33658 C -0.53629 -0.30718 -0.67414 -0.32709 -0.82066 -0.17639 C -0.85295 -0.14306 -0.86511 -0.08496 -0.88733 -0.03866 C -0.88212 0.00879 -0.8908 0.06365 -0.8717 0.10532 C -0.74636 0.37801 -0.46945 0.3706 -0.26754 0.39166 C -0.07934 0.36296 0.14236 0.3537 0.31788 0.23611 C 0.3618 0.20671 0.38524 0.14074 0.41892 0.09282 C 0.41753 0.06203 0.42691 0.02662 0.41475 0.00023 C 0.36441 -0.10973 0.2243 -0.09352 0.15746 -0.10533 C -0.05122 -0.1007 -0.17934 -0.10648 -0.39254 -0.06135 C -0.475 -0.04398 -0.55504 -0.00926 -0.63629 0.01643 C -0.67205 0.04838 -0.71389 0.0706 -0.74341 0.11227 C -0.78646 0.17268 -0.75209 0.22939 -0.70712 0.25439 C -0.57709 0.32662 -0.47657 0.30532 -0.33525 0.30717 C -0.1757 0.27199 -0.05087 0.26944 0.08871 0.15694 C 0.11944 0.13217 0.13732 0.08657 0.16163 0.05115 C 0.15364 0.02893 0.1533 -0.00232 0.13767 -0.01505 C 0.03663 -0.09908 -0.08177 -0.08079 -0.19358 -0.08727 C -0.31268 -0.07593 -0.4816 -0.09537 -0.57066 0.04328 C -0.57448 0.0574 -0.58091 0.0706 -0.58316 0.08588 C -0.59375 0.16273 -0.52032 0.2412 -0.48212 0.26805 C -0.44653 0.29305 -0.40504 0.29953 -0.3665 0.31527 C -0.25591 0.30902 -0.2125 0.32523 -0.11233 0.23912 C -0.079 0.21018 -0.05677 0.16319 -0.029 0.12477 C -0.01823 0.08171 0.00173 0.04074 0.0033 -0.0044 C 0.00642 -0.08889 -0.02622 -0.17593 -0.08108 -0.21922 C -0.10313 -0.23658 -0.13108 -0.23403 -0.15608 -0.24144 C -0.1849 -0.23403 -0.2158 -0.23565 -0.24254 -0.21922 C -0.31025 -0.17871 -0.32691 -0.11968 -0.36545 -0.04144 C -0.37153 0.05532 -0.38785 0.19051 -0.28837 0.22222 C -0.25625 0.23264 -0.2224 0.22291 -0.18941 0.22361 C -0.09427 0.18541 0.00017 0.15787 0.0835 0.07893 C 0.10798 0.05602 0.1217 0.01713 0.1408 -0.01412 C 0.13385 -0.03843 0.13559 -0.0713 0.11996 -0.08727 C 0.00746 -0.20324 -0.20938 -0.1757 -0.3415 -0.17778 C -0.39827 -0.16945 -0.49584 -0.18102 -0.54775 -0.11528 C -0.55434 -0.10672 -0.55122 -0.09098 -0.55295 -0.07894 C -0.55018 -0.06898 -0.54931 -0.05741 -0.54462 -0.04838 C -0.53021 -0.02176 -0.51806 -0.03102 -0.49566 -0.03218 C -0.42848 -0.06551 -0.34827 -0.1007 -0.29045 -0.15672 C -0.26111 -0.18519 -0.24115 -0.22801 -0.2165 -0.26366 C -0.21407 -0.28704 -0.20452 -0.31065 -0.2092 -0.33311 C -0.22188 -0.39306 -0.29323 -0.37709 -0.31754 -0.37917 C -0.40243 -0.35533 -0.47084 -0.35602 -0.53525 -0.26922 C -0.55486 -0.24306 -0.56094 -0.20348 -0.57379 -0.17107 C -0.56927 -0.13542 -0.575 -0.09514 -0.5599 -0.06505 C -0.50434 0.04768 -0.35955 0.16064 -0.27587 0.20694 C -0.22223 0.23657 -0.16337 0.24514 -0.10712 0.26412 C -0.07622 0.2618 -0.04358 0.27129 -0.01441 0.25694 C 0.02743 0.2368 0.01996 0.15254 0.02205 0.11504 C 0.01059 -0.07338 -0.01493 -0.30811 -0.17275 -0.37639 C -0.20608 -0.39074 -0.24219 -0.3882 -0.27691 -0.39422 C -0.37309 -0.38797 -0.39462 -0.3963 -0.48629 -0.35139 C -0.51164 -0.33889 -0.5342 -0.31806 -0.55816 -0.30139 C -0.56684 -0.28542 -0.57761 -0.27199 -0.58403 -0.25394 C -0.60799 -0.1882 -0.5158 -0.18681 -0.49983 -0.18311 C -0.39792 -0.19931 -0.36528 -0.1963 -0.26337 -0.24885 C -0.23039 -0.26528 -0.20087 -0.2919 -0.16962 -0.31366 C -0.14271 -0.35394 -0.12552 -0.36158 -0.16129 -0.36389 C -0.2158 -0.34352 -0.24289 -0.33866 -0.29358 -0.29445 C -0.31302 -0.27755 -0.3283 -0.25371 -0.34566 -0.23311 C -0.34914 -0.21713 -0.35712 -0.20139 -0.35608 -0.18449 C -0.34896 -0.07477 -0.20261 -0.06829 -0.154 -0.05718 C -0.07205 -0.06412 0.02482 -0.05371 0.09705 -0.12523 C 0.11718 -0.14468 0.12135 -0.18311 0.1335 -0.21273 C 0.12934 -0.24699 0.13125 -0.28334 0.121 -0.31505 C 0.05382 -0.525 -0.11285 -0.52848 -0.25608 -0.53449 C -0.35278 -0.52199 -0.39375 -0.53172 -0.47691 -0.47061 C -0.49896 -0.4544 -0.5158 -0.42824 -0.53525 -0.40741 C -0.54497 -0.38449 -0.55834 -0.36389 -0.56441 -0.33889 C -0.57865 -0.27917 -0.55903 -0.22593 -0.53212 -0.18056 C -0.46893 -0.07454 -0.36927 -0.02269 -0.27483 0.01643 C -0.2158 0.04074 -0.154 0.05162 -0.09358 0.06967 C -0.04601 0.06828 0.04566 0.08912 0.08975 0.02754 C 0.0993 0.01435 0.09392 -0.00857 0.096 -0.02616 C 0.08628 -0.06065 0.08281 -0.09908 0.06684 -0.12917 C -0.07934 -0.40278 -0.35087 -0.37477 -0.5717 -0.38241 C -0.64514 -0.37639 -0.83611 -0.39769 -0.89879 -0.29167 C -0.89497 -0.28357 -0.89341 -0.27199 -0.88733 -0.26806 C -0.81059 -0.21875 -0.74306 -0.23056 -0.65608 -0.22361 C -0.51875 -0.23565 -0.45174 -0.22084 -0.32795 -0.30834 C -0.30035 -0.32778 -0.28282 -0.36574 -0.26025 -0.39422 C -0.25677 -0.41528 -0.25174 -0.43588 -0.24983 -0.45695 C -0.24948 -0.45996 -0.25 -0.47986 -0.25712 -0.48195 C -0.2625 -0.48311 -0.26823 -0.48287 -0.27379 -0.48311 C -0.39098 -0.42848 -0.51858 -0.38125 -0.62483 -0.29005 C -0.66129 -0.2588 -0.6908 -0.21436 -0.72379 -0.17639 C -0.73455 -0.1426 -0.75122 -0.11111 -0.75608 -0.07477 C -0.7724 0.04421 -0.68473 0.06643 -0.62379 0.09004 C -0.51424 0.07963 -0.48907 0.09421 -0.38941 0.00717 C -0.35816 -0.02061 -0.33594 -0.06273 -0.3092 -0.09699 C -0.29323 -0.13866 -0.2257 -0.26343 -0.28004 -0.31667 C -0.28664 -0.32338 -0.29601 -0.32199 -0.304 -0.325 C -0.35712 -0.3125 -0.38229 -0.31158 -0.43212 -0.28195 C -0.46841 -0.26042 -0.61702 -0.13635 -0.61858 -0.13473 C -0.63837 -0.08912 -0.6658 -0.04838 -0.67795 0.00115 C -0.70851 0.12754 -0.65486 0.27801 -0.56632 0.33495 C -0.54306 0.35 -0.51493 0.34583 -0.48941 0.35162 C -0.46719 0.34467 -0.44341 0.34467 -0.42275 0.33194 C -0.37778 0.30416 -0.36997 0.26689 -0.34775 0.21412 C -0.33854 0.16944 -0.33108 0.13796 -0.33525 0.09282 C -0.3724 0.11157 -0.38229 0.15671 -0.39879 0.20162 C -0.39809 0.2206 -0.40191 0.24097 -0.3967 0.25856 C -0.37986 0.31527 -0.34375 0.3074 -0.30504 0.31805 C -0.24045 0.31365 -0.21441 0.32685 -0.16233 0.27199 C -0.1533 0.26273 -0.15122 0.24537 -0.14566 0.23217 C -0.14462 0.21852 -0.1415 0.20532 -0.14254 0.19166 C -0.14879 0.10949 -0.21181 0.06157 -0.26441 0.04004 C -0.28455 0.03171 -0.30608 0.03102 -0.32691 0.02662 C -0.34983 0.02685 -0.37327 0.02106 -0.39566 0.02754 C -0.43872 0.04004 -0.44775 0.06273 -0.47379 0.10023 C -0.49045 0.21481 -0.44462 0.30578 -0.36337 0.35555 C -0.33021 0.37615 -0.29254 0.37986 -0.25712 0.39166 C -0.18264 0.38402 -0.10729 0.39189 -0.04254 0.32893 C -0.02014 0.30787 -0.0099 0.2699 0.00642 0.24051 C 0.01475 0.19213 0.02673 0.1449 0.03142 0.09606 C 0.04201 -0.01551 0.046 -0.18773 -0.02066 -0.27616 C -0.02813 -0.28611 -0.0408 -0.28542 -0.05087 -0.29005 C -0.19497 -0.27292 -0.32136 -0.16922 -0.41962 -0.0294 C -0.4375 -0.00371 -0.44948 0.02801 -0.46441 0.05717 C -0.46545 0.06852 -0.46962 0.08032 -0.46754 0.09143 C -0.46441 0.10787 -0.44306 0.11088 -0.43525 0.11365 C -0.27674 0.09051 -0.12778 -0.00162 0.01475 -0.09167 C 0.03142 -0.11389 0.05225 -0.13148 0.06475 -0.15811 C 0.06892 -0.16713 0.06527 -0.18079 0.06059 -0.18889 C 0.04427 -0.21667 0.00521 -0.21158 -0.01441 -0.21389 C -0.11719 -0.20973 -0.16875 -0.21574 -0.27483 -0.17107 C -0.31945 -0.15186 -0.35955 -0.11806 -0.40191 -0.09167 C -0.4217 -0.05949 -0.44896 -0.0338 -0.46129 0.00439 C -0.49914 0.12129 -0.40504 0.20486 -0.33733 0.23333 C -0.30243 0.24838 -0.26511 0.24907 -0.229 0.25694 C -0.18559 0.24884 -0.14462 0.26041 -0.11754 0.20856 C -0.11181 0.19768 -0.11268 0.18264 -0.11025 0.16944 C -0.12795 -0.00301 -0.1882 -0.1588 -0.31962 -0.22361 C -0.37309 -0.24977 -0.43143 -0.25394 -0.48733 -0.26922 C -0.58056 -0.2625 -0.66667 -0.29514 -0.72483 -0.17107 C -0.74497 -0.12778 -0.74219 -0.07176 -0.75087 -0.02199 C -0.74011 0.04768 -0.74011 0.12268 -0.71962 0.18912 C -0.6573 0.3868 -0.52414 0.54027 -0.36754 0.5875 C -0.33924 0.59583 -0.3099 0.59652 -0.28108 0.60162 C -0.20973 0.59259 -0.09896 0.60602 -0.04358 0.51689 C -0.02518 0.48703 -0.01233 0.45162 0.0033 0.41967 C 0.01024 0.37384 0.02135 0.32847 0.02413 0.28217 C 0.03784 0.05393 0.00729 -0.25139 -0.18004 -0.34306 C -0.22188 -0.3632 -0.26823 -0.35949 -0.31233 -0.36783 C -0.42153 -0.35186 -0.45764 -0.36922 -0.54462 -0.27061 C -0.56771 -0.24445 -0.58004 -0.2051 -0.59775 -0.17199 C -0.59861 -0.14144 -0.6092 -0.1088 -0.60087 -0.08079 C -0.53889 0.13102 -0.30556 0.14074 -0.17379 0.16944 C -0.02032 0.16689 0.12152 0.18379 0.26892 0.11227 C 0.30277 0.09629 0.32656 0.05463 0.35538 0.02662 C 0.3526 -0.00232 0.35868 -0.03519 0.34705 -0.05949 C 0.29149 -0.17639 0.19427 -0.2338 0.10017 -0.27385 C -0.04879 -0.33658 -0.15226 -0.33033 -0.3092 -0.34167 C -0.38837 -0.33172 -0.46736 -0.35324 -0.52587 -0.26922 C -0.5349 -0.25648 -0.53264 -0.23542 -0.53629 -0.21783 C -0.53177 -0.20232 -0.53039 -0.18426 -0.52275 -0.17107 C -0.45417 -0.05116 -0.31979 -0.06366 -0.22275 -0.0544 C -0.08854 -0.08357 -0.03212 -0.07338 0.07934 -0.17639 C 0.09913 -0.19445 0.1085 -0.22732 0.12309 -0.25278 C 0.12586 -0.27917 0.13159 -0.28704 0.11267 -0.30023 C 0.01875 -0.29514 -0.09636 -0.23936 -0.18108 -0.19977 C -0.31875 -0.13565 -0.40643 -0.09514 -0.52448 0.01227 C -0.55122 0.03657 -0.57205 0.0699 -0.59532 0.09838 C -0.59844 0.11157 -0.60469 0.12384 -0.604 0.13727 C -0.6033 0.14606 -0.59844 0.15463 -0.59219 0.15694 C -0.57552 0.16481 -0.55677 0.16342 -0.53907 0.16666 C -0.34827 0.13842 -0.17049 0.07338 -0.00087 -0.0544 C 0.06701 -0.1051 0.12691 -0.17338 0.1908 -0.23311 C 0.2151 -0.28727 0.25191 -0.33473 0.26371 -0.39584 C 0.26979 -0.42755 0.25642 -0.46389 0.23975 -0.4875 C 0.1684 -0.58727 0.08368 -0.58079 -0.01129 -0.60255 C -0.14584 -0.60023 -0.20677 -0.61111 -0.33837 -0.56111 C -0.3816 -0.54445 -0.42101 -0.51366 -0.46233 -0.49028 C -0.48854 -0.45255 -0.57848 -0.35255 -0.52066 -0.29167 C -0.51493 -0.28565 -0.50816 -0.28334 -0.50191 -0.27917 C -0.40382 -0.30162 -0.3316 -0.39908 -0.26754 -0.49306 C -0.2632 -0.50764 -0.23664 -0.55394 -0.25816 -0.57477 C -0.26441 -0.58102 -0.27344 -0.5794 -0.28108 -0.58172 C -0.40955 -0.56065 -0.55799 -0.49236 -0.64358 -0.35556 C -0.65816 -0.33195 -0.6658 -0.30162 -0.67691 -0.275 C -0.67726 -0.25579 -0.68177 -0.23611 -0.67795 -0.21783 C -0.65643 -0.11389 -0.56962 -0.09352 -0.50504 -0.06829 C -0.3592 -0.09537 -0.27118 -0.06273 -0.17379 -0.19584 C -0.15539 -0.22084 -0.14809 -0.25695 -0.13525 -0.28727 C -0.14011 -0.32431 -0.1375 -0.36389 -0.14983 -0.39769 C -0.20608 -0.54769 -0.32032 -0.54653 -0.42795 -0.55811 C -0.47518 -0.55741 -0.52257 -0.56204 -0.56962 -0.55556 C -0.65816 -0.54329 -0.67257 -0.52686 -0.74341 -0.48311 C -0.74948 -0.47223 -0.75712 -0.46227 -0.76129 -0.45023 C -0.7915 -0.35949 -0.6967 -0.2919 -0.64983 -0.275 C -0.61945 -0.26366 -0.58733 -0.26273 -0.55608 -0.25695 C -0.50382 -0.26227 -0.4691 -0.25278 -0.42691 -0.29283 C -0.42032 -0.29908 -0.41858 -0.31181 -0.41441 -0.32061 C -0.4165 -0.35625 -0.4191 -0.40116 -0.44254 -0.425 C -0.44757 -0.43033 -0.45434 -0.43056 -0.46025 -0.4338 C -0.53976 -0.41713 -0.6073 -0.40533 -0.6757 -0.34769 C -0.67691 -0.34352 -0.679 -0.34005 -0.679 -0.33658 C -0.679 -0.33473 -0.67657 -0.33658 -0.6757 -0.33797 C -0.66771 -0.34838 -0.66771 -0.35255 -0.66337 -0.36667 C -0.65973 -0.39931 -0.65782 -0.39769 -0.71754 -0.35417 C -0.74341 -0.33519 -0.75677 -0.29098 -0.76962 -0.25949 C -0.77101 -0.23241 -0.77726 -0.20486 -0.77379 -0.17778 C -0.75191 -0.00811 -0.6349 0.15671 -0.5092 0.19305 C -0.47761 0.20254 -0.44462 0.19583 -0.41233 0.19745 C -0.35348 0.17986 -0.32865 0.18449 -0.2842 0.12939 C -0.2717 0.11342 -0.26476 0.0912 -0.25504 0.07199 C -0.26233 0.04537 -0.2625 0.01273 -0.27691 -0.00857 C -0.3066 -0.05232 -0.39427 -0.04607 -0.42379 -0.04838 C -0.46615 -0.03936 -0.5099 -0.03843 -0.55087 -0.02107 C -0.68386 0.03564 -0.79618 0.14282 -0.8592 0.31134 C -0.87136 0.34352 -0.8757 0.37986 -0.8842 0.41412 C -0.88264 0.45393 -0.89098 0.47685 -0.86111 0.4875 C -0.75105 0.46828 -0.64636 0.40486 -0.54983 0.33495 C -0.54393 0.325 -0.53646 0.31713 -0.53316 0.30555 C -0.53177 0.30115 -0.53386 0.29375 -0.53733 0.29189 C -0.55018 0.28518 -0.56441 0.28541 -0.57761 0.28217 C -0.65764 0.28842 -0.69931 0.28264 -0.77691 0.33078 C -0.80486 0.34791 -0.82691 0.37847 -0.85191 0.40301 C -0.86198 0.42824 -0.90452 0.50694 -0.86962 0.53889 C -0.86233 0.54583 -0.85226 0.54444 -0.84358 0.54699 C -0.71598 0.53472 -0.58959 0.47361 -0.48837 0.36782 C -0.46962 0.34814 -0.45573 0.32152 -0.43941 0.29861 C -0.43316 0.27199 -0.41754 0.24421 -0.43837 0.21944 C -0.44532 0.21134 -0.45573 0.21111 -0.46441 0.20694 C -0.50608 0.21111 -0.525 0.20301 -0.55677 0.24166 C -0.56164 0.24768 -0.56129 0.25856 -0.5632 0.26689 C -0.55955 0.27199 -0.55747 0.28217 -0.55191 0.28333 C -0.51493 0.29259 -0.37032 0.28379 -0.35504 0.28333 C -0.26042 0.25671 -0.2007 0.25046 -0.11545 0.18773 C -0.09184 0.17014 -0.07379 0.14213 -0.05295 0.11921 C -0.04809 0.09537 -0.03698 0.07199 -0.03837 0.04699 C -0.04341 -0.04885 -0.11841 -0.05926 -0.17066 -0.07894 C -0.18976 -0.07523 -0.21042 -0.07871 -0.22795 -0.06829 C -0.27969 -0.03704 -0.2757 0.00023 -0.29045 0.06504 C -0.28941 0.09699 -0.29254 0.13009 -0.28733 0.16134 C -0.26598 0.2875 -0.19566 0.36759 -0.104 0.40439 C -0.06979 0.41782 -0.03316 0.41527 0.00225 0.42083 C 0.0908 0.40046 0.11527 0.41111 0.18455 0.33889 C 0.19757 0.325 0.20468 0.30393 0.21475 0.28611 C 0.21163 0.20347 0.22031 0.20717 0.146 0.13449 C 0.03142 0.02314 -0.09809 0.02245 -0.23316 0.0206 C -0.24948 0.03148 -0.26841 0.03657 -0.28212 0.05301 C -0.31268 0.08842 -0.27118 0.15648 -0.25087 0.17338 C -0.20608 0.21227 -0.15712 0.22222 -0.10608 0.22939 C -0.06875 0.22777 -0.02136 0.2375 0.00538 0.19467 C 0.00694 0.18426 0.00625 0.18588 -0.00087 0.18333 C -0.06927 0.19236 -0.12726 0.23148 -0.18941 0.26805 C -0.20608 0.28889 -0.22639 0.30555 -0.23941 0.33078 C -0.25677 0.36365 -0.25434 0.39953 -0.229 0.42245 C -0.16979 0.47615 -0.14341 0.46967 -0.07379 0.48194 C -0.0474 0.47754 -0.02014 0.47916 0.00538 0.46967 C 0.06336 0.44768 0.09201 0.38819 0.11892 0.32384 C 0.12378 0.26898 0.13211 0.2368 0.11475 0.18333 C 0.05295 -0.00741 -0.12813 0.00879 -0.25504 0.00254 C -0.38646 0.01852 -0.41094 -0.00533 -0.51129 0.08727 C -0.52431 0.09977 -0.53073 0.1206 -0.54045 0.13727 C -0.53733 0.14629 -0.5382 0.1618 -0.53091 0.16527 C -0.44601 0.2074 -0.29532 0.1956 -0.22275 0.19745 C -0.04254 0.18217 0.12691 0.18148 0.30225 0.11643 C 0.34409 0.10115 0.38003 0.06574 0.41892 0.04004 C 0.40746 0.00949 0.40312 -0.02801 0.38455 -0.05162 C 0.36423 -0.07755 0.33507 -0.08797 0.3085 -0.10023 C 0.20781 -0.14491 0.19271 -0.13658 0.0908 -0.14028 C -0.05469 -0.13496 -0.24393 -0.12547 -0.36754 -0.00996 C -0.37639 0.0081 -0.36493 -0.01551 -0.34358 -0.03218 C -0.26754 -0.08912 -0.19011 -0.14306 -0.11337 -0.19838 C -0.02604 -0.26204 -0.0342 -0.25579 0.0158 -0.31505 C 0.00573 -0.32477 0.01319 -0.31945 -0.00816 -0.29861 C -0.02327 -0.2838 -0.03872 -0.26991 -0.05295 -0.25394 C -0.08507 -0.21852 -0.18785 -0.12408 -0.21025 -0.05255 C -0.20886 -0.04699 -0.20955 -0.03912 -0.20608 -0.03496 C -0.19341 -0.01852 -0.15764 -0.05093 -0.15608 -0.05162 C -0.10643 -0.11158 -0.07952 -0.13681 -0.0415 -0.21667 C -0.02622 -0.24885 -0.01719 -0.28519 -0.00504 -0.31945 C -0.00382 -0.33449 0.00642 -0.38033 -0.00504 -0.40139 C -0.00764 -0.40602 -0.01268 -0.40741 -0.0165 -0.40949 C -0.09254 -0.40116 -0.17361 -0.35 -0.23525 -0.29167 C -0.25851 -0.26968 -0.27622 -0.23912 -0.2967 -0.21273 C -0.30157 -0.19005 -0.31146 -0.16898 -0.31129 -0.14584 C -0.31042 -0.02871 -0.204 -0.01574 -0.14462 0.00254 C -0.0342 -0.00741 0.01406 0.00648 0.11163 -0.07199 C 0.13871 -0.09422 0.15677 -0.13148 0.17934 -0.16135 C 0.18698 -0.18311 0.19635 -0.2044 0.20225 -0.22778 C 0.20555 -0.24051 0.20573 -0.25463 0.20642 -0.26806 C 0.20677 -0.27292 0.20868 -0.28033 0.20538 -0.28334 C 0.19982 -0.2882 0.19218 -0.28519 0.18559 -0.28588 C 0.04757 -0.27385 -0.09063 -0.26991 -0.229 -0.26528 C -0.27032 -0.25949 -0.31181 -0.25672 -0.35295 -0.24885 C -0.3757 -0.24398 -0.37379 -0.24398 -0.37795 -0.22778 C -0.33924 -0.1919 -0.29844 -0.18311 -0.25295 -0.16783 C -0.1875 -0.17894 -0.12309 -0.15718 -0.09254 -0.23912 C -0.09184 -0.24746 -0.09028 -0.25648 -0.09045 -0.26528 C -0.0915 -0.31042 -0.13889 -0.29607 -0.15816 -0.29699 C -0.24809 -0.27732 -0.31181 -0.27385 -0.39358 -0.20695 C -0.425 -0.18102 -0.44705 -0.13936 -0.47379 -0.10533 C -0.49618 -0.02454 -0.53577 0.08356 -0.46545 0.15301 C -0.45295 0.16504 -0.43559 0.16389 -0.42066 0.16944 C -0.26441 0.12801 -0.13334 0.04745 -0.01441 -0.10139 C 0.02152 -0.14653 0.04461 -0.20695 0.07413 -0.25949 C 0.08211 -0.29838 0.09618 -0.33519 0.09809 -0.37477 C 0.10468 -0.50556 -0.02327 -0.55741 -0.09462 -0.57199 C -0.13455 -0.5801 -0.17518 -0.5794 -0.21545 -0.58311 C -0.25365 -0.57848 -0.39792 -0.61644 -0.43733 -0.52199 C -0.44323 -0.50787 -0.44219 -0.49051 -0.44462 -0.475 C -0.44323 -0.45023 -0.44601 -0.42408 -0.44045 -0.39977 C -0.40573 -0.24908 -0.30729 -0.15186 -0.19775 -0.10672 C -0.15052 -0.08727 -0.09983 -0.08727 -0.05087 -0.07801 C -0.01302 -0.08797 0.02708 -0.08866 0.06267 -0.10834 C 0.11979 -0.14051 0.10798 -0.20973 0.06371 -0.24144 C 0.04722 -0.25348 0.0276 -0.25533 0.00955 -0.26227 C -0.01823 -0.26227 -0.04636 -0.2669 -0.07379 -0.26088 C -0.16441 -0.24074 -0.23733 -0.1926 -0.30504 -0.11389 C -0.30556 -0.11204 -0.31823 -0.08148 -0.31233 -0.07107 C -0.31025 -0.0676 -0.30608 -0.06829 -0.30295 -0.0669 C -0.2033 -0.0926 -0.10191 -0.13681 -0.01441 -0.20695 C 0.00746 -0.22431 0.02309 -0.25301 0.04184 -0.27616 C 0.04948 -0.31667 0.02048 -0.28843 -0.00816 -0.27061 C -0.12118 -0.20162 -0.23403 -0.1426 -0.33004 -0.03635 C -0.35591 -0.00741 -0.37587 0.02963 -0.39879 0.06227 C -0.40677 0.09282 -0.41979 0.12199 -0.42275 0.15416 C -0.43993 0.34398 -0.2125 0.35532 -0.13212 0.36967 C -0.04653 0.36551 0.01909 0.38495 0.0908 0.32106 C 0.09843 0.31389 0.09705 0.29791 0.10017 0.28611 C 0.0335 0.10463 -0.0974 -0.06898 -0.229 -0.16945 C -0.24896 -0.18449 -0.27275 -0.18797 -0.29462 -0.19746 C -0.30191 -0.19584 -0.31025 -0.19792 -0.3165 -0.19283 C -0.32674 -0.18449 -0.32448 -0.15023 -0.32483 -0.14144 C -0.32066 -0.09908 -0.31407 -0.04908 -0.28212 -0.02616 C -0.2717 -0.01898 -0.2592 -0.01829 -0.24775 -0.01412 C -0.18282 -0.02686 -0.17066 -0.02246 -0.10712 -0.06968 C -0.08698 -0.08426 -0.07032 -0.10648 -0.05191 -0.12523 C -0.04879 -0.13681 -0.04254 -0.14723 -0.04254 -0.15973 C -0.04254 -0.19977 -0.11563 -0.19607 -0.12795 -0.19746 C -0.14948 -0.19352 -0.17153 -0.19352 -0.19254 -0.18611 C -0.24132 -0.16898 -0.25365 -0.15301 -0.2915 -0.11968 C -0.29566 -0.10996 -0.30087 -0.10047 -0.304 -0.09051 C -0.31389 -0.05857 -0.27726 -0.06574 -0.26754 -0.06505 C -0.16111 -0.08357 -0.04445 -0.10579 0.03975 -0.20255 C 0.03316 -0.22014 0.03593 -0.22361 0.01892 -0.22361 C -0.05104 -0.22361 -0.24167 -0.21482 -0.30712 -0.21273 C -0.41511 -0.19051 -0.52917 -0.18079 -0.629 -0.11227 C -0.65764 -0.09283 -0.67743 -0.05579 -0.70191 -0.02801 C -0.71094 -0.00232 -0.72778 0.02129 -0.72882 0.05023 C -0.7349 0.19444 -0.63837 0.20185 -0.5599 0.22615 C -0.35226 0.19884 -0.29202 0.23796 -0.1415 0.10023 C -0.11007 0.07106 -0.08664 0.02963 -0.0592 -0.00579 C -0.04358 -0.05371 -0.01181 -0.09723 -0.01233 -0.15 C -0.01389 -0.31829 -0.02275 -0.47153 -0.14045 -0.53866 C -0.17431 -0.55811 -0.21268 -0.55741 -0.24879 -0.56644 C -0.3349 -0.56065 -0.3599 -0.57292 -0.43525 -0.51806 C -0.45295 -0.50486 -0.4658 -0.48287 -0.48108 -0.46505 C -0.50486 -0.40903 -0.51164 -0.40811 -0.5165 -0.35139 C -0.51893 -0.32061 -0.51545 -0.30741 -0.49358 -0.30255 C -0.40261 -0.34213 -0.32657 -0.41436 -0.29045 -0.53449 C -0.28837 -0.55648 -0.28559 -0.56065 -0.31858 -0.52755 C -0.34427 -0.50186 -0.36945 -0.47408 -0.3915 -0.44283 C -0.50243 -0.28588 -0.54184 -0.1426 -0.59219 0.05717 C -0.6 0.11643 -0.61511 0.1993 -0.61233 0.26551 C -0.61216 0.26898 -0.60886 0.27106 -0.60712 0.27384 C -0.48299 0.12199 -0.37622 -0.05093 -0.3092 -0.25949 C -0.28959 -0.3213 -0.27934 -0.38797 -0.26441 -0.45139 C -0.26667 -0.51991 -0.24966 -0.59954 -0.30504 -0.64144 C -0.32483 -0.65625 -0.34948 -0.65348 -0.3717 -0.65949 C -0.5198 -0.65232 -0.68525 -0.63148 -0.81025 -0.51227 C -0.78403 -0.50741 -0.73473 -0.47153 -0.71858 -0.45996 C -0.68542 -0.43588 -0.48959 -0.29445 -0.45608 -0.23449 C -0.47101 -0.21482 -0.48525 -0.17963 -0.4915 -0.15811 C -0.50643 -0.10625 -0.52448 -0.0544 -0.53091 0.00115 C -0.52743 0.02546 -0.49636 -0.01574 -0.49045 -0.02199 C -0.49011 -0.02315 -0.48056 -0.04398 -0.48108 -0.05023 C -0.48125 -0.05162 -0.48316 -0.05186 -0.4842 -0.05255 C -0.53716 -0.03449 -0.57361 0.00185 -0.61632 0.04838 C -0.67101 0.1074 -0.71754 0.16551 -0.754 0.2456 C -0.75677 0.27893 -0.75938 0.28055 -0.754 0.31134 C -0.75035 0.33217 -0.70695 0.33819 -0.70087 0.33889 C -0.67153 0.34305 -0.64184 0.34421 -0.61233 0.34583 C -0.57066 0.34814 -0.529 0.34977 -0.48733 0.35162 C -0.4415 0.34467 -0.36962 0.34814 -0.329 0.30162 C -0.31997 0.29097 -0.32205 0.27106 -0.31858 0.25578 C -0.32761 0.22847 -0.33125 0.19652 -0.34566 0.17338 C -0.43698 0.02824 -0.54809 0.02731 -0.67795 0.01365 C -0.72205 0.02106 -0.76754 0.0199 -0.81025 0.03588 C -0.87709 0.06157 -0.89931 0.09282 -0.94462 0.14282 C -0.95938 0.17662 -0.97743 0.20879 -0.98941 0.24467 C -1.01441 0.31875 -1.01129 0.34004 -1.01441 0.4125 C -1.01302 0.4243 -1.01372 0.4375 -1.01025 0.44884 C -0.99289 0.50301 -0.93768 0.49814 -0.90382 0.50115 C -0.89375 0.50254 -0.80539 0.50694 -0.79879 0.50694 C -0.76667 0.50671 -0.5882 0.52314 -0.52587 0.48194 C -0.55018 0.47453 -0.57848 0.48287 -0.60174 0.49189 C -0.60973 0.4949 -0.61789 0.5 -0.62587 0.50393 C -0.62795 0.50555 -0.63438 0.50879 -0.63212 0.50833 C -0.5191 0.48518 -0.41493 0.43541 -0.304 0.39166 C -0.26459 0.37639 -0.23177 0.33889 -0.19566 0.3125 C -0.17691 0.28333 -0.15139 0.25995 -0.13941 0.22523 C -0.11702 0.15972 -0.14844 0.08796 -0.18004 0.04328 C -0.25625 -0.06482 -0.38143 -0.06574 -0.48212 -0.08079 C -0.56702 -0.07246 -0.60018 -0.09167 -0.654 -0.00718 C -0.65539 0.00046 -0.65747 0.00787 -0.65816 0.01504 C -0.65851 0.01828 -0.6592 0.02338 -0.65712 0.02477 C -0.65157 0.0287 -0.64514 0.02754 -0.63941 0.02893 C -0.49479 0.01018 -0.4349 0.00463 -0.24879 -0.05162 C -0.19948 -0.06621 -0.14983 -0.07871 -0.10087 -0.09561 C -0.08368 -0.10209 -0.03542 -0.13287 -0.05087 -0.12061 C -0.24358 0.02685 -0.48872 0.1331 -0.6092 0.40301 C -0.61632 0.45555 -0.61511 0.41944 -0.52778 0.39027 C -0.48837 0.37731 -0.2842 0.28449 -0.2592 0.26805 C -0.22344 0.24514 -0.19323 0.20902 -0.16025 0.17939 C -0.14393 0.14421 -0.12014 0.11435 -0.11129 0.07477 C -0.07952 -0.06713 -0.16372 -0.25903 -0.26754 -0.30417 C -0.28802 -0.3132 -0.31059 -0.30996 -0.33212 -0.31227 C -0.34219 -0.31042 -0.35295 -0.31227 -0.36233 -0.30672 C -0.43577 -0.26343 -0.47066 -0.17199 -0.49358 -0.07662 C -0.49514 -0.06065 -0.50608 -0.00718 -0.48525 0.00439 C -0.47969 0.0074 -0.47344 0.00578 -0.46754 0.00717 C -0.3882 -0.03148 -0.31198 -0.07385 -0.25295 -0.15811 C -0.23473 -0.18449 -0.22379 -0.21852 -0.2092 -0.24885 C -0.21302 -0.28519 -0.20747 -0.32616 -0.22066 -0.35811 C -0.2908 -0.53125 -0.43664 -0.55764 -0.56441 -0.58311 C -0.61945 -0.57315 -0.65486 -0.58519 -0.68941 -0.51644 C -0.70278 -0.48959 -0.70539 -0.45556 -0.71337 -0.425 C -0.71407 -0.33311 -0.71927 -0.2669 -0.70087 -0.17639 C -0.69184 -0.13334 -0.68056 -0.09074 -0.66337 -0.05255 C -0.56719 0.15764 -0.39931 0.19606 -0.23108 0.22106 C -0.17726 0.21365 -0.11719 0.22407 -0.0842 0.15578 C -0.08664 0.14282 -0.08785 0.13032 -0.0915 0.11782 C -0.10261 0.08217 -0.12917 0.06227 -0.154 0.04699 C -0.17361 0.03518 -0.17014 0.03588 -0.18316 0.03588 " pathEditMode="relative" rAng="0" ptsTypes="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A">
                                      <p:cBhvr>
                                        <p:cTn id="13" dur="2000" fill="hold"/>
                                        <p:tgtEl>
                                          <p:spTgt spid="5"/>
                                        </p:tgtEl>
                                        <p:attrNameLst>
                                          <p:attrName>ppt_x</p:attrName>
                                          <p:attrName>ppt_y</p:attrName>
                                        </p:attrNameLst>
                                      </p:cBhvr>
                                      <p:rCtr x="-34688" y="-863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04664"/>
            <a:ext cx="8686800" cy="838200"/>
          </a:xfrm>
        </p:spPr>
        <p:txBody>
          <a:bodyPr/>
          <a:lstStyle/>
          <a:p>
            <a:r>
              <a:rPr lang="en-US" dirty="0" smtClean="0"/>
              <a:t>Circus Recount:</a:t>
            </a:r>
            <a:endParaRPr lang="en-NZ" dirty="0"/>
          </a:p>
        </p:txBody>
      </p:sp>
      <p:sp>
        <p:nvSpPr>
          <p:cNvPr id="5" name="Content Placeholder 4"/>
          <p:cNvSpPr>
            <a:spLocks noGrp="1"/>
          </p:cNvSpPr>
          <p:nvPr>
            <p:ph idx="1"/>
          </p:nvPr>
        </p:nvSpPr>
        <p:spPr>
          <a:xfrm>
            <a:off x="251520" y="1340768"/>
            <a:ext cx="8686800" cy="4525963"/>
          </a:xfrm>
        </p:spPr>
        <p:txBody>
          <a:bodyPr>
            <a:noAutofit/>
          </a:bodyPr>
          <a:lstStyle/>
          <a:p>
            <a:pPr marL="0" indent="0">
              <a:buNone/>
            </a:pPr>
            <a:r>
              <a:rPr lang="en-NZ" sz="1600" dirty="0" smtClean="0"/>
              <a:t>Last </a:t>
            </a:r>
            <a:r>
              <a:rPr lang="en-NZ" sz="1600" dirty="0"/>
              <a:t>week Room 10 were buzzing, we were waiting anxiously, room 12 passed by with smirks on their faces as we were entering the hall… IT WAS CIRCUS WORKSHOP TIME!!! We sat down in front of George, The main circus guy (in my opinion). </a:t>
            </a:r>
            <a:r>
              <a:rPr lang="en-NZ" sz="1600" dirty="0" smtClean="0"/>
              <a:t>Then </a:t>
            </a:r>
            <a:r>
              <a:rPr lang="en-NZ" sz="1600" dirty="0"/>
              <a:t>The Music started playing. George told us what we were going to do in the extremely short session. We started off with a warm up: We walked around the room, using the space wisely, and we had to get in a group, no more than three, and did what he said such as: “three toes touching!” George would say and then we would put in three toes so that they were touching (obviously). Then George’s wonderful assistant (He calls her), Lil sat us back down and we started doing some absurd stretches. Then we were split into two groups and my group (group 2), did acrobalance with Lil first. </a:t>
            </a:r>
            <a:r>
              <a:rPr lang="en-NZ" sz="1600" dirty="0" smtClean="0"/>
              <a:t>Acrobalance </a:t>
            </a:r>
            <a:r>
              <a:rPr lang="en-NZ" sz="1600" dirty="0"/>
              <a:t>were things like balancing people on top of one another  using your arms and legs for example: The Bunk Bed, One person lies down flat with their arms straight up, Next the second person puts their hands around their ankles in the same position (but facing downwards) and vice versa. After about 10 minutes with about 4 activities, our group went to George and we learnt to do some tricks: Slap-stick and Miming. 10 minutes full of enjoyment flung by so quickly and I found myself exiting the hall in exchange for morning tea. But our fun wasn’t over yet! </a:t>
            </a:r>
            <a:r>
              <a:rPr lang="en-NZ" sz="1600" dirty="0" smtClean="0"/>
              <a:t>After </a:t>
            </a:r>
            <a:r>
              <a:rPr lang="en-NZ" sz="1600" dirty="0"/>
              <a:t>Morning Tea George and Lil put on a show for the rest of the school this time, they put all and every trick into action! George was swinging his hat around, acting, laughing and moving swiftly around the stage. George was the funniest of the two but that’s his job! Lil was so flexible  doing all those tricks on that hoop it must’ve been hard twisting, flipping and curling herself into the weirdest positions.  I enjoyed that day so much, it was one of my favourite days I’ve ever </a:t>
            </a:r>
            <a:r>
              <a:rPr lang="en-NZ" sz="1600" dirty="0" smtClean="0"/>
              <a:t>had!</a:t>
            </a:r>
            <a:endParaRPr lang="en-NZ" sz="1600" dirty="0"/>
          </a:p>
        </p:txBody>
      </p:sp>
    </p:spTree>
    <p:extLst>
      <p:ext uri="{BB962C8B-B14F-4D97-AF65-F5344CB8AC3E}">
        <p14:creationId xmlns:p14="http://schemas.microsoft.com/office/powerpoint/2010/main" val="2152247438"/>
      </p:ext>
    </p:extLst>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2" name="bomb.wav"/>
          </p:stSnd>
        </p:sndAc>
      </p:transition>
    </mc:Choice>
    <mc:Fallback xmlns="">
      <p:transition spd="slow">
        <p:fade/>
        <p:sndAc>
          <p:stSnd>
            <p:snd r:embed="rId3" name="bomb.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3.33333E-6 3.33333E-6 C -0.0125 0.09976 -0.01684 0.20023 -0.02917 0.3 C -0.04479 0.42662 -0.07014 0.54976 -0.08542 0.67638 C -0.08924 0.74791 -0.09184 0.81319 -0.0875 0.88472 C -0.06476 0.82731 -0.08056 0.86944 -0.04687 0.75416 C -0.03906 0.72731 -0.0283 0.70208 -0.02083 0.675 C 0.00729 0.57291 0.03229 0.46944 0.05208 0.36388 C 0.06354 0.30208 0.07344 0.23981 0.08438 0.17777 C 0.08941 0.14884 0.09792 0.11689 0.10208 0.0875 C 0.10382 0.07546 0.10764 0.05509 0.11458 0.04583 C 0.11649 0.03564 0.11458 0.0449 0.11771 0.03333 C 0.1184 0.03055 0.11979 0.025 0.11979 0.025 C 0.12101 0.00972 0.12083 0.01574 0.12083 0.00694 L -3.33333E-6 3.33333E-6 Z " pathEditMode="relative" ptsTypes="ffffffffffffAf">
                                      <p:cBhvr>
                                        <p:cTn id="6" dur="20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9872" y="2332236"/>
            <a:ext cx="8458200" cy="520700"/>
          </a:xfrm>
        </p:spPr>
        <p:txBody>
          <a:bodyPr>
            <a:noAutofit/>
          </a:bodyPr>
          <a:lstStyle/>
          <a:p>
            <a:r>
              <a:rPr lang="en-US" sz="8800" dirty="0" smtClean="0"/>
              <a:t>Winter </a:t>
            </a:r>
            <a:br>
              <a:rPr lang="en-US" sz="8800" dirty="0" smtClean="0"/>
            </a:br>
            <a:r>
              <a:rPr lang="en-US" sz="8800" dirty="0" smtClean="0"/>
              <a:t>Sports exchange</a:t>
            </a:r>
            <a:endParaRPr lang="en-NZ" sz="8800" dirty="0"/>
          </a:p>
        </p:txBody>
      </p:sp>
      <p:sp>
        <p:nvSpPr>
          <p:cNvPr id="4" name="Text Placeholder 3"/>
          <p:cNvSpPr>
            <a:spLocks noGrp="1"/>
          </p:cNvSpPr>
          <p:nvPr>
            <p:ph type="body" idx="2"/>
          </p:nvPr>
        </p:nvSpPr>
        <p:spPr/>
        <p:txBody>
          <a:bodyPr>
            <a:noAutofit/>
          </a:bodyPr>
          <a:lstStyle/>
          <a:p>
            <a:r>
              <a:rPr lang="en-US" sz="2800" dirty="0" smtClean="0"/>
              <a:t>Every Tuesday Our Hockey team goes down to college rifles to either practice or verse a different school which do the same (but different place).</a:t>
            </a:r>
            <a:endParaRPr lang="en-NZ" sz="2800" dirty="0"/>
          </a:p>
        </p:txBody>
      </p:sp>
    </p:spTree>
    <p:extLst>
      <p:ext uri="{BB962C8B-B14F-4D97-AF65-F5344CB8AC3E}">
        <p14:creationId xmlns:p14="http://schemas.microsoft.com/office/powerpoint/2010/main" val="1456040314"/>
      </p:ext>
    </p:extLst>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2" name="bomb.wav"/>
          </p:stSnd>
        </p:sndAc>
      </p:transition>
    </mc:Choice>
    <mc:Fallback xmlns="">
      <p:transition spd="slow">
        <p:fade/>
        <p:sndAc>
          <p:stSnd>
            <p:snd r:embed="rId3" name="bomb.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12344 7.40741E-7 C 0.16476 0.01227 0.20746 0.02037 0.24948 0.02778 C 0.25 0.02778 0.2651 0.02708 0.2691 0.025 C 0.27239 0.02338 0.27864 0.01944 0.27864 0.01968 C 0.27309 -0.00995 0.26163 -0.0257 0.24739 -0.05139 C 0.18524 -0.16458 0.1184 -0.11088 -0.00052 -0.11389 C -0.03906 -0.11482 -0.07778 -0.11574 -0.11615 -0.11667 C -0.20261 -0.1162 -0.30139 -0.16898 -0.37552 -0.10972 C -0.36007 -0.06019 -0.34306 -0.01088 -0.32552 0.0375 C -0.32153 0.04884 -0.31649 0.05926 -0.31094 0.06944 C -0.30556 0.07963 -0.2934 0.09861 -0.2934 0.09884 C -0.22934 0.07893 -0.13663 0.09352 -0.07778 0.09583 C -0.02986 0.10417 0.0184 0.11111 0.06597 0.12083 C 0.10503 0.1287 0.16597 0.15393 0.20885 0.15972 C 0.17292 0.21944 0.04288 0.30579 -0.01632 0.34444 C -0.04479 0.36319 -0.07587 0.3743 -0.10261 0.39722 C -0.11754 0.40995 -0.11146 0.40972 -0.11823 0.40972 L -0.19323 0.35 L -0.12865 0.12222 C -0.11684 0.07222 -0.10243 0.02315 -0.09323 -0.02778 C -0.09254 -0.03148 -0.10365 -0.03634 -0.10573 -0.0375 C -0.11441 -0.04282 -0.11684 -0.0463 -0.12761 -0.04861 C -0.13872 -0.05093 -0.16094 -0.05301 -0.16094 -0.05301 C -0.22847 -0.05671 -0.3257 -0.12755 -0.36302 -0.05301 C -0.36684 -0.03495 -0.36094 0.00278 -0.36094 0.00301 C -0.07917 0.73981 -0.31511 0.48472 -0.12344 0.48472 C 0.08351 0.46134 0.1059 0.55926 0.12969 0.42222 C 0.13142 0.38819 0.1283 0.35648 0.12031 0.32338 C 0.11753 0.3125 0.10885 0.29167 0.10885 0.2919 C 0.06423 0.18472 0.02031 0.07755 -0.02465 -0.02917 C -0.03629 -0.05718 -0.07587 -0.0507 -0.09323 -0.05139 C -0.10781 -0.05301 -0.13698 -0.05556 -0.13698 -0.05532 C -0.19774 -0.06898 -0.25781 -0.08241 -0.31823 -0.09583 C -0.35573 -0.09491 -0.37656 -0.09537 -0.41094 -0.08472 C -0.4158 -0.07963 -0.42136 -0.07546 -0.42552 -0.06945 C -0.42778 -0.06597 -0.42969 -0.05695 -0.42969 -0.05671 C -0.39705 -0.00139 -0.3632 0.05301 -0.33177 0.10972 C -0.31493 0.14028 -0.31094 0.18287 -0.29011 0.20972 C -0.2717 0.23333 -0.25695 0.2419 -0.23281 0.25694 C -0.21632 0.26736 -0.18281 0.28611 -0.18281 0.28634 C -0.14011 0.29468 -0.09774 0.30833 -0.05469 0.3125 C -0.0349 0.31435 0.00451 0.30417 0.00451 0.3044 C 0.01007 0.30231 0.02135 0.29861 0.02135 0.29884 C 0.04705 0.27639 0.07673 0.26088 0.09844 0.23194 C 0.10364 0.225 0.09496 0.21319 0.09219 0.20417 C 0.08767 0.18981 0.07135 0.15833 0.06493 0.15 C 0.02726 0.09907 -0.01268 0.05069 -0.05174 0.00139 C -0.10538 -0.06667 -0.16181 -0.13079 -0.2224 -0.1875 C -0.26198 -0.22454 -0.30156 -0.26134 -0.34115 -0.29861 C -0.34549 -0.30255 -0.35365 -0.31111 -0.35365 -0.31088 C -0.35747 -0.31343 -0.36094 -0.31921 -0.36511 -0.31806 C -0.36945 -0.3169 -0.37118 -0.31019 -0.37344 -0.30556 C -0.37917 -0.29445 -0.3842 -0.28264 -0.38906 -0.27083 C -0.39149 -0.26482 -0.39636 -0.25278 -0.39636 -0.25255 C -0.40573 -0.21273 -0.41875 -0.17176 -0.42136 -0.12917 C -0.42101 -0.11528 -0.42188 -0.10116 -0.42031 -0.0875 C -0.41945 -0.07917 -0.41632 -0.07176 -0.41406 -0.06389 C -0.4125 -0.0588 -0.40886 -0.04861 -0.40886 -0.04838 C -0.36094 0.00972 -0.32413 0.09167 -0.26406 0.125 C -0.25295 0.13125 -0.24219 0.13819 -0.23073 0.14305 C -0.20538 0.15393 -0.15365 0.17222 -0.15365 0.17245 C -0.03281 0.18518 0.08785 0.20255 0.20885 0.21111 C 0.21267 0.21134 0.20625 0.20093 0.20364 0.19722 C 0.19913 0.19097 0.1934 0.1868 0.18802 0.18194 C 0.17812 0.17292 0.16857 0.16296 0.15781 0.15555 C 0.13021 0.13657 0.10295 0.11551 0.07344 0.10278 C 0.02864 0.08333 -0.06424 0.05972 -0.06424 0.05995 C -0.19497 0.10463 -0.33351 0.12106 -0.45677 0.19444 C -0.46528 0.19954 -0.54011 0.33819 -0.56406 0.38889 C -0.58368 0.43055 -0.57222 0.41505 -0.58073 0.42639 C -0.54497 0.39606 -0.50122 0.37917 -0.46094 0.36389 C -0.44063 0.35625 -0.39948 0.34305 -0.39948 0.34329 C -0.34601 0.31157 -0.28663 0.29375 -0.23906 0.24861 C -0.22934 0.23935 -0.25261 0.22245 -0.26094 0.21111 C -0.27066 0.19768 -0.28177 0.18565 -0.29011 0.17083 C -0.29531 0.16157 -0.30573 0.14305 -0.30573 0.14329 C -0.26233 0.09352 -0.21945 0.04305 -0.17552 -0.00556 C -0.16493 -0.01736 -0.16528 -0.01667 -0.15677 -0.01945 C -0.14479 -0.01296 -0.14531 0.00926 -0.14323 0.02361 C -0.14531 0.0588 -0.14549 0.09421 -0.14983 0.12917 C -0.15347 0.16528 -0.16719 0.23611 -0.16719 0.23634 C -0.17205 0.27593 -0.16146 0.32569 -0.18177 0.35555 C -0.19792 0.37917 -0.22986 0.35833 -0.25365 0.3625 C -0.27049 0.36528 -0.28681 0.37292 -0.30365 0.37639 C -0.32031 0.37986 -0.35365 0.38333 -0.35365 0.38356 C -0.38906 0.35602 -0.43004 0.33866 -0.4599 0.30139 C -0.47882 0.27755 -0.45087 0.22199 -0.43281 0.21528 C -0.41927 0.21018 -0.39115 0.20833 -0.39115 0.20856 L -0.06719 0.33333 L 0.00677 0.325 C -0.10191 0.19861 -0.21077 0.07268 -0.31927 -0.05417 C -0.33264 -0.06991 -0.32743 -0.0757 -0.33403 -0.06389 C -0.33594 -0.05556 -0.33837 -0.04745 -0.34011 -0.03889 C -0.34115 -0.03333 -0.34219 -0.02222 -0.34219 -0.02199 C -0.3158 0.05023 -0.28889 0.12268 -0.26302 0.19583 C -0.25938 0.20602 -0.25816 0.21759 -0.25469 0.22778 C -0.25191 0.23542 -0.24427 0.24977 -0.24427 0.24977 L -0.08611 0.42361 C -0.07118 0.4213 -0.04445 0.43634 -0.04115 0.41667 C -0.0382 0.39676 -0.06823 0.39676 -0.07969 0.38333 C -0.08889 0.37245 -0.10261 0.34444 -0.10261 0.34468 L -0.05799 -0.05695 L 0.38576 0.12222 L 0.0901 0.37917 L -0.07552 -0.02917 C -0.07691 -0.04676 -0.07518 -0.06528 -0.07969 -0.08195 C -0.08247 -0.09167 -0.09045 -0.09722 -0.09636 -0.10417 C -0.11215 -0.12222 -0.13195 -0.1412 -0.15261 -0.14722 C -0.16077 -0.14954 -0.16927 -0.14954 -0.17761 -0.15 C -0.18941 -0.15093 -0.21302 -0.15139 -0.21302 -0.15116 C -0.31146 -0.08264 -0.35399 -0.1132 -0.36719 -0.02384 C -0.36649 -0.01296 -0.36667 -0.00208 -0.36511 0.00833 C -0.36389 0.01597 -0.35886 0.03055 -0.35886 0.03079 C -0.29462 0.14398 -0.22882 0.25579 -0.16615 0.37083 C -0.16458 0.37384 -0.16788 0.37824 -0.16719 0.38194 C -0.16493 0.39468 -0.1625 0.40787 -0.15781 0.41944 C -0.15052 0.43727 -0.13177 0.46944 -0.13177 0.46968 L 0.03594 0.46389 C 0.15972 0.50046 0.28385 0.53704 0.40781 0.57361 C 0.41163 0.57477 0.40017 0.5713 0.39635 0.57083 C 0.39236 0.57037 0.38871 0.56991 0.38489 0.56944 C 0.37882 0.56991 0.37309 0.57037 0.36719 0.57083 C 0.35833 0.5713 0.34114 0.57222 0.34114 0.57245 L -0.5849 0.51528 L -0.58906 -0.29722 L 0.2776 -0.28195 L 0.3026 0.50972 L -0.00677 0.02778 " pathEditMode="relative" rAng="0" ptsTypes="ffffffffffffffffAAfffffffffffffffffffffffffffffffffffffffffffffffffffffffffffffffffffffAAfffffffAfffAAAAffffffffffffAfffffAAAAAA">
                                      <p:cBhvr>
                                        <p:cTn id="6" dur="2000" fill="hold"/>
                                        <p:tgtEl>
                                          <p:spTgt spid="2"/>
                                        </p:tgtEl>
                                        <p:attrNameLst>
                                          <p:attrName>ppt_x</p:attrName>
                                          <p:attrName>ppt_y</p:attrName>
                                        </p:attrNameLst>
                                      </p:cBhvr>
                                      <p:rCtr x="-21215" y="2101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6000" dirty="0" smtClean="0"/>
              <a:t>Maritime Museum trip</a:t>
            </a:r>
            <a:endParaRPr lang="en-NZ" sz="6000" dirty="0"/>
          </a:p>
        </p:txBody>
      </p:sp>
      <p:sp>
        <p:nvSpPr>
          <p:cNvPr id="3" name="Text Placeholder 2"/>
          <p:cNvSpPr>
            <a:spLocks noGrp="1"/>
          </p:cNvSpPr>
          <p:nvPr>
            <p:ph type="body" idx="1"/>
          </p:nvPr>
        </p:nvSpPr>
        <p:spPr/>
        <p:txBody>
          <a:bodyPr>
            <a:normAutofit lnSpcReduction="10000"/>
          </a:bodyPr>
          <a:lstStyle/>
          <a:p>
            <a:r>
              <a:rPr lang="en-US" dirty="0" smtClean="0"/>
              <a:t>Picture: This is us on the ted ashby(Boat).</a:t>
            </a:r>
            <a:endParaRPr lang="en-NZ" dirty="0"/>
          </a:p>
        </p:txBody>
      </p:sp>
      <p:pic>
        <p:nvPicPr>
          <p:cNvPr id="9" name="Content Placeholder 8"/>
          <p:cNvPicPr>
            <a:picLocks noGrp="1" noChangeAspect="1"/>
          </p:cNvPicPr>
          <p:nvPr>
            <p:ph sz="quarter" idx="2"/>
          </p:nvPr>
        </p:nvPicPr>
        <p:blipFill>
          <a:blip r:embed="rId3" cstate="print">
            <a:extLst>
              <a:ext uri="{28A0092B-C50C-407E-A947-70E740481C1C}">
                <a14:useLocalDpi xmlns:a14="http://schemas.microsoft.com/office/drawing/2010/main" val="0"/>
              </a:ext>
            </a:extLst>
          </a:blip>
          <a:stretch>
            <a:fillRect/>
          </a:stretch>
        </p:blipFill>
        <p:spPr>
          <a:xfrm>
            <a:off x="826294" y="2087808"/>
            <a:ext cx="3200400" cy="2398222"/>
          </a:xfrm>
        </p:spPr>
      </p:pic>
      <p:sp>
        <p:nvSpPr>
          <p:cNvPr id="6" name="Content Placeholder 5"/>
          <p:cNvSpPr>
            <a:spLocks noGrp="1"/>
          </p:cNvSpPr>
          <p:nvPr>
            <p:ph sz="quarter" idx="4"/>
          </p:nvPr>
        </p:nvSpPr>
        <p:spPr>
          <a:xfrm>
            <a:off x="4283968" y="1700808"/>
            <a:ext cx="3200400" cy="3108960"/>
          </a:xfrm>
        </p:spPr>
        <p:txBody>
          <a:bodyPr>
            <a:normAutofit/>
          </a:bodyPr>
          <a:lstStyle/>
          <a:p>
            <a:pPr marL="0" indent="0">
              <a:buNone/>
            </a:pPr>
            <a:r>
              <a:rPr lang="en-US" dirty="0" smtClean="0"/>
              <a:t>My favourite part of the museum was the ted ashby where we were allowed to sail a big sail boat beneath the Auckland Harbour Bridge ~ We saw three people bungy jump!</a:t>
            </a:r>
            <a:endParaRPr lang="en-NZ" dirty="0"/>
          </a:p>
        </p:txBody>
      </p:sp>
    </p:spTree>
    <p:extLst>
      <p:ext uri="{BB962C8B-B14F-4D97-AF65-F5344CB8AC3E}">
        <p14:creationId xmlns:p14="http://schemas.microsoft.com/office/powerpoint/2010/main" val="1785630253"/>
      </p:ext>
    </p:extLst>
  </p:cSld>
  <p:clrMapOvr>
    <a:masterClrMapping/>
  </p:clrMapOvr>
  <mc:AlternateContent xmlns:mc="http://schemas.openxmlformats.org/markup-compatibility/2006" xmlns:p14="http://schemas.microsoft.com/office/powerpoint/2010/main">
    <mc:Choice Requires="p14">
      <p:transition spd="slow" p14:dur="1600">
        <p14:prism isInverted="1"/>
        <p:sndAc>
          <p:stSnd>
            <p:snd r:embed="rId2" name="bomb.wav"/>
          </p:stSnd>
        </p:sndAc>
      </p:transition>
    </mc:Choice>
    <mc:Fallback xmlns="">
      <p:transition spd="slow">
        <p:fade/>
        <p:sndAc>
          <p:stSnd>
            <p:snd r:embed="rId4" name="bomb.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path" presetSubtype="0" accel="50000" decel="50000" fill="hold" grpId="0" nodeType="clickEffect">
                                  <p:stCondLst>
                                    <p:cond delay="0"/>
                                  </p:stCondLst>
                                  <p:childTnLst>
                                    <p:animMotion origin="layout" path="M 0 0 C 0 0.033 0.027 0.06 0.06 0.06 C 0.099 0.06 0.113 0.03 0.119 0.012 L 0.125 -0.012 C 0.131 -0.03 0.146 -0.06 0.19 -0.06 C 0.218 -0.06 0.25 -0.033 0.25 0 C 0.25 0.033 0.218 0.06 0.19 0.06 C 0.146 0.06 0.131 0.03 0.125 0.012 L 0.119 -0.012 C 0.113 -0.03 0.099 -0.06 0.06 -0.06 C 0.027 -0.06 0 -0.033 0 0 Z" pathEditMode="relative" ptsTypes="">
                                      <p:cBhvr>
                                        <p:cTn id="6" dur="20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116</TotalTime>
  <Words>868</Words>
  <Application>Microsoft Office PowerPoint</Application>
  <PresentationFormat>On-screen Show (4:3)</PresentationFormat>
  <Paragraphs>41</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Trek</vt:lpstr>
      <vt:lpstr>PowerPoint Presentation</vt:lpstr>
      <vt:lpstr>introduction</vt:lpstr>
      <vt:lpstr>Anzac Art</vt:lpstr>
      <vt:lpstr>PowerPoint Presentation</vt:lpstr>
      <vt:lpstr>PowerPoint Presentation</vt:lpstr>
      <vt:lpstr>PowerPoint Presentation</vt:lpstr>
      <vt:lpstr>Circus Recount:</vt:lpstr>
      <vt:lpstr>Winter  Sports exchange</vt:lpstr>
      <vt:lpstr>Maritime Museum trip</vt:lpstr>
      <vt:lpstr>Pastel Art: “How TO”</vt:lpstr>
      <vt:lpstr>PHILIP DADSON Experience </vt:lpstr>
      <vt:lpstr>PowerPoint Presentation</vt:lpstr>
      <vt:lpstr>BEACH CLEAN-UP</vt:lpstr>
      <vt:lpstr>PowerPoint Presentation</vt:lpstr>
      <vt:lpstr>PowerPoint Presentation</vt:lpstr>
      <vt:lpstr>PowerPoint Presentation</vt:lpstr>
      <vt:lpstr>The End </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Term 2 Highlights</dc:title>
  <dc:creator>u_wkstn0001</dc:creator>
  <cp:lastModifiedBy>u_wkstn0001</cp:lastModifiedBy>
  <cp:revision>14</cp:revision>
  <dcterms:created xsi:type="dcterms:W3CDTF">2012-06-24T23:45:25Z</dcterms:created>
  <dcterms:modified xsi:type="dcterms:W3CDTF">2012-06-26T00:27:13Z</dcterms:modified>
</cp:coreProperties>
</file>